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678" r:id="rId3"/>
    <p:sldId id="486" r:id="rId4"/>
    <p:sldId id="487" r:id="rId5"/>
    <p:sldId id="488" r:id="rId6"/>
    <p:sldId id="489" r:id="rId7"/>
    <p:sldId id="490" r:id="rId8"/>
    <p:sldId id="560" r:id="rId9"/>
    <p:sldId id="566" r:id="rId10"/>
    <p:sldId id="567" r:id="rId11"/>
    <p:sldId id="491" r:id="rId12"/>
    <p:sldId id="492" r:id="rId13"/>
    <p:sldId id="498" r:id="rId14"/>
    <p:sldId id="561" r:id="rId15"/>
    <p:sldId id="563" r:id="rId16"/>
    <p:sldId id="564" r:id="rId17"/>
    <p:sldId id="494" r:id="rId18"/>
    <p:sldId id="495" r:id="rId19"/>
    <p:sldId id="496" r:id="rId20"/>
    <p:sldId id="558" r:id="rId21"/>
    <p:sldId id="499" r:id="rId22"/>
    <p:sldId id="501" r:id="rId23"/>
    <p:sldId id="500" r:id="rId24"/>
    <p:sldId id="502" r:id="rId25"/>
    <p:sldId id="503" r:id="rId26"/>
    <p:sldId id="504" r:id="rId27"/>
    <p:sldId id="505" r:id="rId28"/>
    <p:sldId id="506" r:id="rId29"/>
    <p:sldId id="508" r:id="rId30"/>
    <p:sldId id="507" r:id="rId31"/>
    <p:sldId id="509" r:id="rId32"/>
    <p:sldId id="510" r:id="rId33"/>
    <p:sldId id="511" r:id="rId34"/>
    <p:sldId id="512" r:id="rId35"/>
    <p:sldId id="513" r:id="rId36"/>
    <p:sldId id="514" r:id="rId37"/>
    <p:sldId id="515" r:id="rId38"/>
    <p:sldId id="516" r:id="rId39"/>
    <p:sldId id="517" r:id="rId40"/>
    <p:sldId id="518" r:id="rId41"/>
    <p:sldId id="519" r:id="rId42"/>
    <p:sldId id="520" r:id="rId43"/>
    <p:sldId id="521" r:id="rId44"/>
    <p:sldId id="522" r:id="rId45"/>
    <p:sldId id="523" r:id="rId46"/>
    <p:sldId id="524" r:id="rId47"/>
    <p:sldId id="525" r:id="rId48"/>
    <p:sldId id="526" r:id="rId49"/>
    <p:sldId id="527" r:id="rId50"/>
    <p:sldId id="536" r:id="rId51"/>
    <p:sldId id="528" r:id="rId52"/>
    <p:sldId id="529" r:id="rId53"/>
    <p:sldId id="530" r:id="rId54"/>
    <p:sldId id="531" r:id="rId55"/>
    <p:sldId id="532" r:id="rId56"/>
    <p:sldId id="533" r:id="rId57"/>
    <p:sldId id="534" r:id="rId58"/>
    <p:sldId id="535" r:id="rId59"/>
    <p:sldId id="497" r:id="rId60"/>
    <p:sldId id="537" r:id="rId61"/>
    <p:sldId id="538" r:id="rId62"/>
    <p:sldId id="539" r:id="rId63"/>
    <p:sldId id="540" r:id="rId64"/>
    <p:sldId id="541" r:id="rId65"/>
    <p:sldId id="542" r:id="rId66"/>
    <p:sldId id="543" r:id="rId67"/>
    <p:sldId id="544" r:id="rId68"/>
    <p:sldId id="545" r:id="rId69"/>
    <p:sldId id="546" r:id="rId70"/>
    <p:sldId id="547" r:id="rId71"/>
    <p:sldId id="548" r:id="rId72"/>
    <p:sldId id="549" r:id="rId73"/>
    <p:sldId id="550" r:id="rId74"/>
    <p:sldId id="551" r:id="rId75"/>
    <p:sldId id="552" r:id="rId76"/>
    <p:sldId id="553" r:id="rId77"/>
    <p:sldId id="554" r:id="rId78"/>
    <p:sldId id="555" r:id="rId79"/>
    <p:sldId id="556" r:id="rId80"/>
    <p:sldId id="557" r:id="rId81"/>
    <p:sldId id="559" r:id="rId82"/>
    <p:sldId id="565" r:id="rId83"/>
    <p:sldId id="493" r:id="rId84"/>
    <p:sldId id="568" r:id="rId85"/>
    <p:sldId id="571" r:id="rId86"/>
    <p:sldId id="569" r:id="rId87"/>
    <p:sldId id="570" r:id="rId88"/>
    <p:sldId id="573" r:id="rId89"/>
    <p:sldId id="572" r:id="rId90"/>
    <p:sldId id="574" r:id="rId91"/>
    <p:sldId id="575" r:id="rId92"/>
    <p:sldId id="576" r:id="rId93"/>
    <p:sldId id="577" r:id="rId94"/>
    <p:sldId id="578" r:id="rId95"/>
    <p:sldId id="579" r:id="rId96"/>
    <p:sldId id="580" r:id="rId97"/>
    <p:sldId id="581" r:id="rId98"/>
    <p:sldId id="582" r:id="rId99"/>
    <p:sldId id="583" r:id="rId100"/>
    <p:sldId id="584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57BA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6AB70-9CBE-4085-B671-26C7B77C3E18}" v="138" dt="2021-03-09T21:46:04.053"/>
    <p1510:client id="{88868FBD-9364-43E8-832E-27B0CF3E934B}" v="11" dt="2021-03-10T20:05:16.66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67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0396AB70-9CBE-4085-B671-26C7B77C3E18}"/>
    <pc:docChg chg="undo custSel addSld delSld modSld sldOrd">
      <pc:chgData name="Cristian Chilipirea" userId="34ab170da5908fc4" providerId="LiveId" clId="{0396AB70-9CBE-4085-B671-26C7B77C3E18}" dt="2021-03-10T07:51:46.356" v="1200"/>
      <pc:docMkLst>
        <pc:docMk/>
      </pc:docMkLst>
      <pc:sldChg chg="modSp mod">
        <pc:chgData name="Cristian Chilipirea" userId="34ab170da5908fc4" providerId="LiveId" clId="{0396AB70-9CBE-4085-B671-26C7B77C3E18}" dt="2021-03-09T18:39:46.173" v="0" actId="20577"/>
        <pc:sldMkLst>
          <pc:docMk/>
          <pc:sldMk cId="736295071" sldId="256"/>
        </pc:sldMkLst>
        <pc:spChg chg="mod">
          <ac:chgData name="Cristian Chilipirea" userId="34ab170da5908fc4" providerId="LiveId" clId="{0396AB70-9CBE-4085-B671-26C7B77C3E18}" dt="2021-03-09T18:39:46.173" v="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297877105" sldId="55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72980680" sldId="55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72548878" sldId="55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423900012" sldId="56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586525712" sldId="56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773248128" sldId="58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38310151" sldId="58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488151205" sldId="58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581471145" sldId="58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528197973" sldId="58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287048085" sldId="59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931174030" sldId="59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221651538" sldId="59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592642322" sldId="59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878214405" sldId="59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181293268" sldId="59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106375257" sldId="59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310689941" sldId="59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711707616" sldId="59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962520965" sldId="59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044981453" sldId="60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948613112" sldId="60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485695320" sldId="60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984853342" sldId="60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884066094" sldId="60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319897751" sldId="60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329601204" sldId="60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748028044" sldId="60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29723783" sldId="60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444809045" sldId="60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456891915" sldId="61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269401478" sldId="61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279728188" sldId="67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93595547" sldId="67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440861646" sldId="68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350614339" sldId="68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947703394" sldId="68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707382702" sldId="68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08681363" sldId="68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858418054" sldId="68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57339212" sldId="68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18699342" sldId="68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075809267" sldId="68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648758286" sldId="68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579555077" sldId="69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265175015" sldId="69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689610395" sldId="69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599576974" sldId="69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667053831" sldId="69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575434959" sldId="69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149427460" sldId="69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421059359" sldId="69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449918423" sldId="69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035309953" sldId="69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1502304" sldId="70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00095267" sldId="70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853163693" sldId="70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40607238" sldId="70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785892183" sldId="70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829696311" sldId="70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087043223" sldId="70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910641494" sldId="70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260203964" sldId="70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12895254" sldId="70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857159270" sldId="71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67533109" sldId="711"/>
        </pc:sldMkLst>
      </pc:sldChg>
      <pc:sldChg chg="addSp modSp mod">
        <pc:chgData name="Cristian Chilipirea" userId="34ab170da5908fc4" providerId="LiveId" clId="{0396AB70-9CBE-4085-B671-26C7B77C3E18}" dt="2021-03-09T18:40:58.196" v="53" actId="692"/>
        <pc:sldMkLst>
          <pc:docMk/>
          <pc:sldMk cId="3710067489" sldId="712"/>
        </pc:sldMkLst>
        <pc:spChg chg="add mod">
          <ac:chgData name="Cristian Chilipirea" userId="34ab170da5908fc4" providerId="LiveId" clId="{0396AB70-9CBE-4085-B671-26C7B77C3E18}" dt="2021-03-09T18:40:43.717" v="50" actId="403"/>
          <ac:spMkLst>
            <pc:docMk/>
            <pc:sldMk cId="3710067489" sldId="712"/>
            <ac:spMk id="4" creationId="{81652E28-9DC8-4F99-A464-43D15C46BA22}"/>
          </ac:spMkLst>
        </pc:spChg>
        <pc:cxnChg chg="add mod">
          <ac:chgData name="Cristian Chilipirea" userId="34ab170da5908fc4" providerId="LiveId" clId="{0396AB70-9CBE-4085-B671-26C7B77C3E18}" dt="2021-03-09T18:40:58.196" v="53" actId="692"/>
          <ac:cxnSpMkLst>
            <pc:docMk/>
            <pc:sldMk cId="3710067489" sldId="712"/>
            <ac:cxnSpMk id="11" creationId="{CFA8B567-A796-4979-93FD-DAF96E94E330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795372689" sldId="713"/>
        </pc:sldMkLst>
      </pc:sldChg>
      <pc:sldChg chg="addSp delSp modSp new mod">
        <pc:chgData name="Cristian Chilipirea" userId="34ab170da5908fc4" providerId="LiveId" clId="{0396AB70-9CBE-4085-B671-26C7B77C3E18}" dt="2021-03-09T18:47:15.307" v="103" actId="1076"/>
        <pc:sldMkLst>
          <pc:docMk/>
          <pc:sldMk cId="1849271935" sldId="713"/>
        </pc:sldMkLst>
        <pc:spChg chg="mod">
          <ac:chgData name="Cristian Chilipirea" userId="34ab170da5908fc4" providerId="LiveId" clId="{0396AB70-9CBE-4085-B671-26C7B77C3E18}" dt="2021-03-09T18:42:34.117" v="78"/>
          <ac:spMkLst>
            <pc:docMk/>
            <pc:sldMk cId="1849271935" sldId="713"/>
            <ac:spMk id="3" creationId="{F5EA27A4-80DF-4B90-B4C9-DDC1BD8ECF9C}"/>
          </ac:spMkLst>
        </pc:spChg>
        <pc:spChg chg="del">
          <ac:chgData name="Cristian Chilipirea" userId="34ab170da5908fc4" providerId="LiveId" clId="{0396AB70-9CBE-4085-B671-26C7B77C3E18}" dt="2021-03-09T18:44:07.319" v="79" actId="478"/>
          <ac:spMkLst>
            <pc:docMk/>
            <pc:sldMk cId="1849271935" sldId="713"/>
            <ac:spMk id="4" creationId="{CEAAD16E-2571-430C-BC64-A7DA133C5553}"/>
          </ac:spMkLst>
        </pc:spChg>
        <pc:picChg chg="add mod">
          <ac:chgData name="Cristian Chilipirea" userId="34ab170da5908fc4" providerId="LiveId" clId="{0396AB70-9CBE-4085-B671-26C7B77C3E18}" dt="2021-03-09T18:47:12.791" v="101" actId="1076"/>
          <ac:picMkLst>
            <pc:docMk/>
            <pc:sldMk cId="1849271935" sldId="713"/>
            <ac:picMk id="6" creationId="{F2F3EB88-F43D-4AB3-BE24-E94D77857083}"/>
          </ac:picMkLst>
        </pc:picChg>
        <pc:picChg chg="add mod">
          <ac:chgData name="Cristian Chilipirea" userId="34ab170da5908fc4" providerId="LiveId" clId="{0396AB70-9CBE-4085-B671-26C7B77C3E18}" dt="2021-03-09T18:47:13.649" v="102" actId="1076"/>
          <ac:picMkLst>
            <pc:docMk/>
            <pc:sldMk cId="1849271935" sldId="713"/>
            <ac:picMk id="8" creationId="{5D9CCCAD-1386-4061-B680-5FFD6CAA338E}"/>
          </ac:picMkLst>
        </pc:picChg>
        <pc:picChg chg="add mod">
          <ac:chgData name="Cristian Chilipirea" userId="34ab170da5908fc4" providerId="LiveId" clId="{0396AB70-9CBE-4085-B671-26C7B77C3E18}" dt="2021-03-09T18:46:56.881" v="95" actId="27614"/>
          <ac:picMkLst>
            <pc:docMk/>
            <pc:sldMk cId="1849271935" sldId="713"/>
            <ac:picMk id="10" creationId="{723512D3-47C9-4EED-9B8E-D5A78939A1F6}"/>
          </ac:picMkLst>
        </pc:picChg>
        <pc:picChg chg="add mod">
          <ac:chgData name="Cristian Chilipirea" userId="34ab170da5908fc4" providerId="LiveId" clId="{0396AB70-9CBE-4085-B671-26C7B77C3E18}" dt="2021-03-09T18:47:15.307" v="103" actId="1076"/>
          <ac:picMkLst>
            <pc:docMk/>
            <pc:sldMk cId="1849271935" sldId="713"/>
            <ac:picMk id="12" creationId="{8874DB97-D6B1-47D5-BE0A-88DB488566EA}"/>
          </ac:picMkLst>
        </pc:picChg>
      </pc:sldChg>
      <pc:sldChg chg="addSp delSp modSp add mod">
        <pc:chgData name="Cristian Chilipirea" userId="34ab170da5908fc4" providerId="LiveId" clId="{0396AB70-9CBE-4085-B671-26C7B77C3E18}" dt="2021-03-09T20:30:52.285" v="854" actId="20577"/>
        <pc:sldMkLst>
          <pc:docMk/>
          <pc:sldMk cId="4166998008" sldId="714"/>
        </pc:sldMkLst>
        <pc:spChg chg="add mod">
          <ac:chgData name="Cristian Chilipirea" userId="34ab170da5908fc4" providerId="LiveId" clId="{0396AB70-9CBE-4085-B671-26C7B77C3E18}" dt="2021-03-09T20:30:52.285" v="854" actId="20577"/>
          <ac:spMkLst>
            <pc:docMk/>
            <pc:sldMk cId="4166998008" sldId="714"/>
            <ac:spMk id="4" creationId="{BD51603A-8971-4253-B2CB-CBAD1107CC0F}"/>
          </ac:spMkLst>
        </pc:spChg>
        <pc:picChg chg="del">
          <ac:chgData name="Cristian Chilipirea" userId="34ab170da5908fc4" providerId="LiveId" clId="{0396AB70-9CBE-4085-B671-26C7B77C3E18}" dt="2021-03-09T18:47:26.283" v="105" actId="478"/>
          <ac:picMkLst>
            <pc:docMk/>
            <pc:sldMk cId="4166998008" sldId="714"/>
            <ac:picMk id="6" creationId="{F2F3EB88-F43D-4AB3-BE24-E94D77857083}"/>
          </ac:picMkLst>
        </pc:picChg>
        <pc:picChg chg="del">
          <ac:chgData name="Cristian Chilipirea" userId="34ab170da5908fc4" providerId="LiveId" clId="{0396AB70-9CBE-4085-B671-26C7B77C3E18}" dt="2021-03-09T18:47:26.283" v="105" actId="478"/>
          <ac:picMkLst>
            <pc:docMk/>
            <pc:sldMk cId="4166998008" sldId="714"/>
            <ac:picMk id="8" creationId="{5D9CCCAD-1386-4061-B680-5FFD6CAA338E}"/>
          </ac:picMkLst>
        </pc:picChg>
        <pc:picChg chg="del">
          <ac:chgData name="Cristian Chilipirea" userId="34ab170da5908fc4" providerId="LiveId" clId="{0396AB70-9CBE-4085-B671-26C7B77C3E18}" dt="2021-03-09T18:47:26.283" v="105" actId="478"/>
          <ac:picMkLst>
            <pc:docMk/>
            <pc:sldMk cId="4166998008" sldId="714"/>
            <ac:picMk id="10" creationId="{723512D3-47C9-4EED-9B8E-D5A78939A1F6}"/>
          </ac:picMkLst>
        </pc:picChg>
        <pc:picChg chg="del">
          <ac:chgData name="Cristian Chilipirea" userId="34ab170da5908fc4" providerId="LiveId" clId="{0396AB70-9CBE-4085-B671-26C7B77C3E18}" dt="2021-03-09T18:47:26.283" v="105" actId="478"/>
          <ac:picMkLst>
            <pc:docMk/>
            <pc:sldMk cId="4166998008" sldId="714"/>
            <ac:picMk id="12" creationId="{8874DB97-D6B1-47D5-BE0A-88DB488566EA}"/>
          </ac:picMkLst>
        </pc:pic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1548314742" sldId="715"/>
        </pc:sldMkLst>
      </pc:sldChg>
      <pc:sldChg chg="addSp delSp modSp new mod">
        <pc:chgData name="Cristian Chilipirea" userId="34ab170da5908fc4" providerId="LiveId" clId="{0396AB70-9CBE-4085-B671-26C7B77C3E18}" dt="2021-03-09T21:45:15.354" v="1195" actId="1076"/>
        <pc:sldMkLst>
          <pc:docMk/>
          <pc:sldMk cId="2916874499" sldId="715"/>
        </pc:sldMkLst>
        <pc:spChg chg="mod">
          <ac:chgData name="Cristian Chilipirea" userId="34ab170da5908fc4" providerId="LiveId" clId="{0396AB70-9CBE-4085-B671-26C7B77C3E18}" dt="2021-03-09T19:01:02.782" v="546"/>
          <ac:spMkLst>
            <pc:docMk/>
            <pc:sldMk cId="2916874499" sldId="715"/>
            <ac:spMk id="3" creationId="{0C922B11-96D9-4DF0-AA90-2CE40F46AFF6}"/>
          </ac:spMkLst>
        </pc:spChg>
        <pc:spChg chg="del">
          <ac:chgData name="Cristian Chilipirea" userId="34ab170da5908fc4" providerId="LiveId" clId="{0396AB70-9CBE-4085-B671-26C7B77C3E18}" dt="2021-03-09T18:50:16.748" v="292" actId="478"/>
          <ac:spMkLst>
            <pc:docMk/>
            <pc:sldMk cId="2916874499" sldId="715"/>
            <ac:spMk id="4" creationId="{D9564019-58BB-4F3D-99E5-95F459C2CEC5}"/>
          </ac:spMkLst>
        </pc:spChg>
        <pc:spChg chg="add mod">
          <ac:chgData name="Cristian Chilipirea" userId="34ab170da5908fc4" providerId="LiveId" clId="{0396AB70-9CBE-4085-B671-26C7B77C3E18}" dt="2021-03-09T18:53:41.728" v="335" actId="1076"/>
          <ac:spMkLst>
            <pc:docMk/>
            <pc:sldMk cId="2916874499" sldId="715"/>
            <ac:spMk id="5" creationId="{75A2ACDC-F10E-449C-A248-FE73CBBB9BD4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6" creationId="{EAEBA1A6-F4D5-401E-AF14-DE4139D8F17F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9" creationId="{BAF2CCC4-9E23-4660-A847-CC71C9AEDA14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1" creationId="{2340CF69-BB72-48E1-A577-31F53E1DF99F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3" creationId="{7ED4CF68-2D16-4DE9-AEAA-D08DC9A9DB9D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5" creationId="{E0C121FC-C3F0-41D1-AC87-2DC77BFA471E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7" creationId="{8E3A8F3D-C03F-47BA-AD49-134D0E3813B4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9" creationId="{FA0E43D8-40D6-49F0-AD29-CE910D44B844}"/>
          </ac:spMkLst>
        </pc:spChg>
        <pc:spChg chg="add mod">
          <ac:chgData name="Cristian Chilipirea" userId="34ab170da5908fc4" providerId="LiveId" clId="{0396AB70-9CBE-4085-B671-26C7B77C3E18}" dt="2021-03-09T20:20:33.372" v="740" actId="20577"/>
          <ac:spMkLst>
            <pc:docMk/>
            <pc:sldMk cId="2916874499" sldId="715"/>
            <ac:spMk id="21" creationId="{0FD9AB77-AB95-4976-8AC8-C6936205C939}"/>
          </ac:spMkLst>
        </pc:spChg>
        <pc:spChg chg="add del mod">
          <ac:chgData name="Cristian Chilipirea" userId="34ab170da5908fc4" providerId="LiveId" clId="{0396AB70-9CBE-4085-B671-26C7B77C3E18}" dt="2021-03-09T18:51:23.387" v="307" actId="478"/>
          <ac:spMkLst>
            <pc:docMk/>
            <pc:sldMk cId="2916874499" sldId="715"/>
            <ac:spMk id="22" creationId="{A16DAA88-49D0-46B9-B8F1-0125F0C61668}"/>
          </ac:spMkLst>
        </pc:spChg>
        <pc:spChg chg="add del mod">
          <ac:chgData name="Cristian Chilipirea" userId="34ab170da5908fc4" providerId="LiveId" clId="{0396AB70-9CBE-4085-B671-26C7B77C3E18}" dt="2021-03-09T18:51:23.387" v="307" actId="478"/>
          <ac:spMkLst>
            <pc:docMk/>
            <pc:sldMk cId="2916874499" sldId="715"/>
            <ac:spMk id="24" creationId="{DB56E4E8-1180-4515-80FF-30901D591421}"/>
          </ac:spMkLst>
        </pc:spChg>
        <pc:spChg chg="add del mod">
          <ac:chgData name="Cristian Chilipirea" userId="34ab170da5908fc4" providerId="LiveId" clId="{0396AB70-9CBE-4085-B671-26C7B77C3E18}" dt="2021-03-09T18:51:23.387" v="307" actId="478"/>
          <ac:spMkLst>
            <pc:docMk/>
            <pc:sldMk cId="2916874499" sldId="715"/>
            <ac:spMk id="26" creationId="{7F9E36B6-8876-4413-8FD6-DBA6002FB70F}"/>
          </ac:spMkLst>
        </pc:spChg>
        <pc:spChg chg="add del mod">
          <ac:chgData name="Cristian Chilipirea" userId="34ab170da5908fc4" providerId="LiveId" clId="{0396AB70-9CBE-4085-B671-26C7B77C3E18}" dt="2021-03-09T18:51:26.571" v="308" actId="478"/>
          <ac:spMkLst>
            <pc:docMk/>
            <pc:sldMk cId="2916874499" sldId="715"/>
            <ac:spMk id="28" creationId="{CF7C95F5-3AD3-4D9D-97F1-93293B7E682F}"/>
          </ac:spMkLst>
        </pc:spChg>
        <pc:spChg chg="add del mod">
          <ac:chgData name="Cristian Chilipirea" userId="34ab170da5908fc4" providerId="LiveId" clId="{0396AB70-9CBE-4085-B671-26C7B77C3E18}" dt="2021-03-09T18:51:26.571" v="308" actId="478"/>
          <ac:spMkLst>
            <pc:docMk/>
            <pc:sldMk cId="2916874499" sldId="715"/>
            <ac:spMk id="30" creationId="{6262B694-9617-46A0-9CCC-A5794A4F5F64}"/>
          </ac:spMkLst>
        </pc:spChg>
        <pc:spChg chg="add del mod">
          <ac:chgData name="Cristian Chilipirea" userId="34ab170da5908fc4" providerId="LiveId" clId="{0396AB70-9CBE-4085-B671-26C7B77C3E18}" dt="2021-03-09T18:51:26.571" v="308" actId="478"/>
          <ac:spMkLst>
            <pc:docMk/>
            <pc:sldMk cId="2916874499" sldId="715"/>
            <ac:spMk id="32" creationId="{811AEB73-6E40-41F6-8287-3B83D647CD65}"/>
          </ac:spMkLst>
        </pc:spChg>
        <pc:spChg chg="add del mod">
          <ac:chgData name="Cristian Chilipirea" userId="34ab170da5908fc4" providerId="LiveId" clId="{0396AB70-9CBE-4085-B671-26C7B77C3E18}" dt="2021-03-09T20:33:25.890" v="871" actId="478"/>
          <ac:spMkLst>
            <pc:docMk/>
            <pc:sldMk cId="2916874499" sldId="715"/>
            <ac:spMk id="34" creationId="{3383819A-2121-4E79-9940-713C37C33066}"/>
          </ac:spMkLst>
        </pc:spChg>
        <pc:spChg chg="add mod">
          <ac:chgData name="Cristian Chilipirea" userId="34ab170da5908fc4" providerId="LiveId" clId="{0396AB70-9CBE-4085-B671-26C7B77C3E18}" dt="2021-03-09T18:53:41.728" v="335" actId="1076"/>
          <ac:spMkLst>
            <pc:docMk/>
            <pc:sldMk cId="2916874499" sldId="715"/>
            <ac:spMk id="38" creationId="{DC1A5FC0-6BB9-4601-850D-545F11812B04}"/>
          </ac:spMkLst>
        </pc:spChg>
        <pc:spChg chg="add mod">
          <ac:chgData name="Cristian Chilipirea" userId="34ab170da5908fc4" providerId="LiveId" clId="{0396AB70-9CBE-4085-B671-26C7B77C3E18}" dt="2021-03-09T18:53:41.728" v="335" actId="1076"/>
          <ac:spMkLst>
            <pc:docMk/>
            <pc:sldMk cId="2916874499" sldId="715"/>
            <ac:spMk id="39" creationId="{D0664867-036F-46CC-B549-03C7E022BA0B}"/>
          </ac:spMkLst>
        </pc:spChg>
        <pc:spChg chg="add mod">
          <ac:chgData name="Cristian Chilipirea" userId="34ab170da5908fc4" providerId="LiveId" clId="{0396AB70-9CBE-4085-B671-26C7B77C3E18}" dt="2021-03-09T20:20:31.836" v="739" actId="20577"/>
          <ac:spMkLst>
            <pc:docMk/>
            <pc:sldMk cId="2916874499" sldId="715"/>
            <ac:spMk id="47" creationId="{1030DE0B-D690-4E7F-AE50-68ED494BB669}"/>
          </ac:spMkLst>
        </pc:spChg>
        <pc:spChg chg="add del mod">
          <ac:chgData name="Cristian Chilipirea" userId="34ab170da5908fc4" providerId="LiveId" clId="{0396AB70-9CBE-4085-B671-26C7B77C3E18}" dt="2021-03-09T18:53:52.187" v="339" actId="21"/>
          <ac:spMkLst>
            <pc:docMk/>
            <pc:sldMk cId="2916874499" sldId="715"/>
            <ac:spMk id="50" creationId="{2C12AC24-4F8A-4450-99E9-8A92DFDA6E67}"/>
          </ac:spMkLst>
        </pc:spChg>
        <pc:spChg chg="add del mod">
          <ac:chgData name="Cristian Chilipirea" userId="34ab170da5908fc4" providerId="LiveId" clId="{0396AB70-9CBE-4085-B671-26C7B77C3E18}" dt="2021-03-09T18:53:57.531" v="342" actId="21"/>
          <ac:spMkLst>
            <pc:docMk/>
            <pc:sldMk cId="2916874499" sldId="715"/>
            <ac:spMk id="53" creationId="{6CC56849-BF8E-4262-89CA-8294AE54B0A5}"/>
          </ac:spMkLst>
        </pc:spChg>
        <pc:spChg chg="add del mod">
          <ac:chgData name="Cristian Chilipirea" userId="34ab170da5908fc4" providerId="LiveId" clId="{0396AB70-9CBE-4085-B671-26C7B77C3E18}" dt="2021-03-09T18:53:52.187" v="339" actId="21"/>
          <ac:spMkLst>
            <pc:docMk/>
            <pc:sldMk cId="2916874499" sldId="715"/>
            <ac:spMk id="54" creationId="{428E95C9-204C-4508-BAE2-C77C7EDBBDBD}"/>
          </ac:spMkLst>
        </pc:spChg>
        <pc:spChg chg="add del mod">
          <ac:chgData name="Cristian Chilipirea" userId="34ab170da5908fc4" providerId="LiveId" clId="{0396AB70-9CBE-4085-B671-26C7B77C3E18}" dt="2021-03-09T18:53:52.187" v="339" actId="21"/>
          <ac:spMkLst>
            <pc:docMk/>
            <pc:sldMk cId="2916874499" sldId="715"/>
            <ac:spMk id="55" creationId="{16ADB726-E779-4DAA-9923-4AEAFEE58631}"/>
          </ac:spMkLst>
        </pc:spChg>
        <pc:spChg chg="add mod">
          <ac:chgData name="Cristian Chilipirea" userId="34ab170da5908fc4" providerId="LiveId" clId="{0396AB70-9CBE-4085-B671-26C7B77C3E18}" dt="2021-03-09T18:54:31.862" v="352" actId="1076"/>
          <ac:spMkLst>
            <pc:docMk/>
            <pc:sldMk cId="2916874499" sldId="715"/>
            <ac:spMk id="56" creationId="{DB935362-09CA-47F6-8CDF-C5B7051D610E}"/>
          </ac:spMkLst>
        </pc:spChg>
        <pc:spChg chg="add mod">
          <ac:chgData name="Cristian Chilipirea" userId="34ab170da5908fc4" providerId="LiveId" clId="{0396AB70-9CBE-4085-B671-26C7B77C3E18}" dt="2021-03-09T18:54:55.219" v="357" actId="20577"/>
          <ac:spMkLst>
            <pc:docMk/>
            <pc:sldMk cId="2916874499" sldId="715"/>
            <ac:spMk id="59" creationId="{620A8BC6-4E9E-4A49-A3B5-EFC0F1E5293A}"/>
          </ac:spMkLst>
        </pc:spChg>
        <pc:spChg chg="add mod">
          <ac:chgData name="Cristian Chilipirea" userId="34ab170da5908fc4" providerId="LiveId" clId="{0396AB70-9CBE-4085-B671-26C7B77C3E18}" dt="2021-03-09T18:54:57.963" v="359" actId="20577"/>
          <ac:spMkLst>
            <pc:docMk/>
            <pc:sldMk cId="2916874499" sldId="715"/>
            <ac:spMk id="60" creationId="{65EFD540-CEE9-4301-84E2-4E26DDAED969}"/>
          </ac:spMkLst>
        </pc:spChg>
        <pc:spChg chg="add del mod">
          <ac:chgData name="Cristian Chilipirea" userId="34ab170da5908fc4" providerId="LiveId" clId="{0396AB70-9CBE-4085-B671-26C7B77C3E18}" dt="2021-03-09T20:33:03.509" v="863" actId="478"/>
          <ac:spMkLst>
            <pc:docMk/>
            <pc:sldMk cId="2916874499" sldId="715"/>
            <ac:spMk id="61" creationId="{C6D8E018-E962-4E2C-8DF4-292DE42E717F}"/>
          </ac:spMkLst>
        </pc:spChg>
        <pc:spChg chg="add mod">
          <ac:chgData name="Cristian Chilipirea" userId="34ab170da5908fc4" providerId="LiveId" clId="{0396AB70-9CBE-4085-B671-26C7B77C3E18}" dt="2021-03-09T18:55:57.394" v="386" actId="790"/>
          <ac:spMkLst>
            <pc:docMk/>
            <pc:sldMk cId="2916874499" sldId="715"/>
            <ac:spMk id="72" creationId="{79F190E3-8AB9-41E8-BCA7-E97DCCA0D913}"/>
          </ac:spMkLst>
        </pc:spChg>
        <pc:spChg chg="add del">
          <ac:chgData name="Cristian Chilipirea" userId="34ab170da5908fc4" providerId="LiveId" clId="{0396AB70-9CBE-4085-B671-26C7B77C3E18}" dt="2021-03-09T18:56:00.189" v="388" actId="22"/>
          <ac:spMkLst>
            <pc:docMk/>
            <pc:sldMk cId="2916874499" sldId="715"/>
            <ac:spMk id="74" creationId="{474D16CE-CDF3-4BF3-8D0A-24F446445CC4}"/>
          </ac:spMkLst>
        </pc:spChg>
        <pc:spChg chg="add mod">
          <ac:chgData name="Cristian Chilipirea" userId="34ab170da5908fc4" providerId="LiveId" clId="{0396AB70-9CBE-4085-B671-26C7B77C3E18}" dt="2021-03-09T18:56:32.432" v="414" actId="1076"/>
          <ac:spMkLst>
            <pc:docMk/>
            <pc:sldMk cId="2916874499" sldId="715"/>
            <ac:spMk id="75" creationId="{1B22C154-0F1A-4341-9284-6880DEE334B5}"/>
          </ac:spMkLst>
        </pc:spChg>
        <pc:spChg chg="add mod">
          <ac:chgData name="Cristian Chilipirea" userId="34ab170da5908fc4" providerId="LiveId" clId="{0396AB70-9CBE-4085-B671-26C7B77C3E18}" dt="2021-03-09T20:34:58.148" v="882"/>
          <ac:spMkLst>
            <pc:docMk/>
            <pc:sldMk cId="2916874499" sldId="715"/>
            <ac:spMk id="76" creationId="{33D31CC1-6CCD-4683-AC77-34733C83824C}"/>
          </ac:spMkLst>
        </pc:spChg>
        <pc:spChg chg="add mod">
          <ac:chgData name="Cristian Chilipirea" userId="34ab170da5908fc4" providerId="LiveId" clId="{0396AB70-9CBE-4085-B671-26C7B77C3E18}" dt="2021-03-09T18:56:44.338" v="432" actId="1076"/>
          <ac:spMkLst>
            <pc:docMk/>
            <pc:sldMk cId="2916874499" sldId="715"/>
            <ac:spMk id="77" creationId="{D274B1B2-A0CD-4515-9356-7C917FC6D41B}"/>
          </ac:spMkLst>
        </pc:spChg>
        <pc:spChg chg="add mod">
          <ac:chgData name="Cristian Chilipirea" userId="34ab170da5908fc4" providerId="LiveId" clId="{0396AB70-9CBE-4085-B671-26C7B77C3E18}" dt="2021-03-09T19:00:05.301" v="532"/>
          <ac:spMkLst>
            <pc:docMk/>
            <pc:sldMk cId="2916874499" sldId="715"/>
            <ac:spMk id="78" creationId="{78AED57A-FA7F-4EE2-8610-4949A1478946}"/>
          </ac:spMkLst>
        </pc:spChg>
        <pc:spChg chg="add mod">
          <ac:chgData name="Cristian Chilipirea" userId="34ab170da5908fc4" providerId="LiveId" clId="{0396AB70-9CBE-4085-B671-26C7B77C3E18}" dt="2021-03-09T19:00:05.301" v="532"/>
          <ac:spMkLst>
            <pc:docMk/>
            <pc:sldMk cId="2916874499" sldId="715"/>
            <ac:spMk id="79" creationId="{A73998CE-4336-4953-A2A6-BDC56D38FE49}"/>
          </ac:spMkLst>
        </pc:spChg>
        <pc:spChg chg="add mod">
          <ac:chgData name="Cristian Chilipirea" userId="34ab170da5908fc4" providerId="LiveId" clId="{0396AB70-9CBE-4085-B671-26C7B77C3E18}" dt="2021-03-09T20:33:03.778" v="864"/>
          <ac:spMkLst>
            <pc:docMk/>
            <pc:sldMk cId="2916874499" sldId="715"/>
            <ac:spMk id="80" creationId="{6DC42EB6-1C3D-423F-9B66-25413E3C5853}"/>
          </ac:spMkLst>
        </pc:spChg>
        <pc:spChg chg="add mod">
          <ac:chgData name="Cristian Chilipirea" userId="34ab170da5908fc4" providerId="LiveId" clId="{0396AB70-9CBE-4085-B671-26C7B77C3E18}" dt="2021-03-09T20:33:28.954" v="874" actId="20577"/>
          <ac:spMkLst>
            <pc:docMk/>
            <pc:sldMk cId="2916874499" sldId="715"/>
            <ac:spMk id="81" creationId="{56665DA5-892D-41AD-843E-489AFE4F6C2F}"/>
          </ac:spMkLst>
        </pc:spChg>
        <pc:spChg chg="add del mod">
          <ac:chgData name="Cristian Chilipirea" userId="34ab170da5908fc4" providerId="LiveId" clId="{0396AB70-9CBE-4085-B671-26C7B77C3E18}" dt="2021-03-09T21:44:48.718" v="1189"/>
          <ac:spMkLst>
            <pc:docMk/>
            <pc:sldMk cId="2916874499" sldId="715"/>
            <ac:spMk id="83" creationId="{B334E116-5411-4AF5-8615-02B91B0EC964}"/>
          </ac:spMkLst>
        </pc:spChg>
        <pc:spChg chg="add mod">
          <ac:chgData name="Cristian Chilipirea" userId="34ab170da5908fc4" providerId="LiveId" clId="{0396AB70-9CBE-4085-B671-26C7B77C3E18}" dt="2021-03-09T21:44:57.924" v="1191" actId="1076"/>
          <ac:spMkLst>
            <pc:docMk/>
            <pc:sldMk cId="2916874499" sldId="715"/>
            <ac:spMk id="84" creationId="{45EC20F3-D0F4-4C28-BB85-5C8B5F806427}"/>
          </ac:spMkLst>
        </pc:spChg>
        <pc:spChg chg="add mod">
          <ac:chgData name="Cristian Chilipirea" userId="34ab170da5908fc4" providerId="LiveId" clId="{0396AB70-9CBE-4085-B671-26C7B77C3E18}" dt="2021-03-09T21:45:15.354" v="1195" actId="1076"/>
          <ac:spMkLst>
            <pc:docMk/>
            <pc:sldMk cId="2916874499" sldId="715"/>
            <ac:spMk id="85" creationId="{5505AC44-F0E0-4B2B-89F0-AE7475C3DAFC}"/>
          </ac:spMkLst>
        </pc:spChg>
        <pc:cxnChg chg="add mod">
          <ac:chgData name="Cristian Chilipirea" userId="34ab170da5908fc4" providerId="LiveId" clId="{0396AB70-9CBE-4085-B671-26C7B77C3E18}" dt="2021-03-09T20:33:48.116" v="876" actId="14100"/>
          <ac:cxnSpMkLst>
            <pc:docMk/>
            <pc:sldMk cId="2916874499" sldId="715"/>
            <ac:cxnSpMk id="7" creationId="{F661EFDD-CB6E-4A28-BA2F-10A923455EE6}"/>
          </ac:cxnSpMkLst>
        </pc:cxnChg>
        <pc:cxnChg chg="add mod">
          <ac:chgData name="Cristian Chilipirea" userId="34ab170da5908fc4" providerId="LiveId" clId="{0396AB70-9CBE-4085-B671-26C7B77C3E18}" dt="2021-03-09T18:53:41.728" v="335" actId="1076"/>
          <ac:cxnSpMkLst>
            <pc:docMk/>
            <pc:sldMk cId="2916874499" sldId="715"/>
            <ac:cxnSpMk id="8" creationId="{E0C70DFC-EFA8-4258-A376-E9BD4D98529C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0" creationId="{DB179A54-D9D1-47BB-ACEB-A549A0871FD3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2" creationId="{44C650BC-FEF7-4BCE-993F-6290CE1FED00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4" creationId="{5E58A034-99C9-4FC5-A69F-8373E02AA068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6" creationId="{FF48E2C8-2649-46A3-B9BD-F0098B6A3B60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8" creationId="{38592BF2-A3FE-42C5-8496-03F15426F94E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20" creationId="{7EA05340-71C6-4CE2-91B3-D32692AC41AC}"/>
          </ac:cxnSpMkLst>
        </pc:cxnChg>
        <pc:cxnChg chg="add mod">
          <ac:chgData name="Cristian Chilipirea" userId="34ab170da5908fc4" providerId="LiveId" clId="{0396AB70-9CBE-4085-B671-26C7B77C3E18}" dt="2021-03-09T18:53:41.728" v="335" actId="1076"/>
          <ac:cxnSpMkLst>
            <pc:docMk/>
            <pc:sldMk cId="2916874499" sldId="715"/>
            <ac:cxnSpMk id="23" creationId="{1643CEEA-4341-4AC9-80B3-06244F219A32}"/>
          </ac:cxnSpMkLst>
        </pc:cxnChg>
        <pc:cxnChg chg="add del mod">
          <ac:chgData name="Cristian Chilipirea" userId="34ab170da5908fc4" providerId="LiveId" clId="{0396AB70-9CBE-4085-B671-26C7B77C3E18}" dt="2021-03-09T18:51:23.387" v="307" actId="478"/>
          <ac:cxnSpMkLst>
            <pc:docMk/>
            <pc:sldMk cId="2916874499" sldId="715"/>
            <ac:cxnSpMk id="25" creationId="{40C23539-E353-4D43-B1EB-FB9A363E8303}"/>
          </ac:cxnSpMkLst>
        </pc:cxnChg>
        <pc:cxnChg chg="add del mod">
          <ac:chgData name="Cristian Chilipirea" userId="34ab170da5908fc4" providerId="LiveId" clId="{0396AB70-9CBE-4085-B671-26C7B77C3E18}" dt="2021-03-09T18:51:23.387" v="307" actId="478"/>
          <ac:cxnSpMkLst>
            <pc:docMk/>
            <pc:sldMk cId="2916874499" sldId="715"/>
            <ac:cxnSpMk id="27" creationId="{71F20A75-265F-4880-95F6-A11FAD3B869D}"/>
          </ac:cxnSpMkLst>
        </pc:cxnChg>
        <pc:cxnChg chg="add mod">
          <ac:chgData name="Cristian Chilipirea" userId="34ab170da5908fc4" providerId="LiveId" clId="{0396AB70-9CBE-4085-B671-26C7B77C3E18}" dt="2021-03-09T18:53:41.728" v="335" actId="1076"/>
          <ac:cxnSpMkLst>
            <pc:docMk/>
            <pc:sldMk cId="2916874499" sldId="715"/>
            <ac:cxnSpMk id="29" creationId="{F31E3D58-AC54-45A1-A436-D951D3368922}"/>
          </ac:cxnSpMkLst>
        </pc:cxnChg>
        <pc:cxnChg chg="add del mod">
          <ac:chgData name="Cristian Chilipirea" userId="34ab170da5908fc4" providerId="LiveId" clId="{0396AB70-9CBE-4085-B671-26C7B77C3E18}" dt="2021-03-09T18:51:26.571" v="308" actId="478"/>
          <ac:cxnSpMkLst>
            <pc:docMk/>
            <pc:sldMk cId="2916874499" sldId="715"/>
            <ac:cxnSpMk id="31" creationId="{FBEA28A9-7C79-4ADD-B7FF-85EC69A42C67}"/>
          </ac:cxnSpMkLst>
        </pc:cxnChg>
        <pc:cxnChg chg="add del mod">
          <ac:chgData name="Cristian Chilipirea" userId="34ab170da5908fc4" providerId="LiveId" clId="{0396AB70-9CBE-4085-B671-26C7B77C3E18}" dt="2021-03-09T18:51:26.571" v="308" actId="478"/>
          <ac:cxnSpMkLst>
            <pc:docMk/>
            <pc:sldMk cId="2916874499" sldId="715"/>
            <ac:cxnSpMk id="33" creationId="{D1418011-1F5C-46B1-8F1B-1C89BAFCED04}"/>
          </ac:cxnSpMkLst>
        </pc:cxnChg>
        <pc:cxnChg chg="add mod">
          <ac:chgData name="Cristian Chilipirea" userId="34ab170da5908fc4" providerId="LiveId" clId="{0396AB70-9CBE-4085-B671-26C7B77C3E18}" dt="2021-03-09T18:54:44.302" v="355" actId="14100"/>
          <ac:cxnSpMkLst>
            <pc:docMk/>
            <pc:sldMk cId="2916874499" sldId="715"/>
            <ac:cxnSpMk id="48" creationId="{EBEB2C06-C2B8-4424-B341-9F505E92A8E5}"/>
          </ac:cxnSpMkLst>
        </pc:cxnChg>
        <pc:cxnChg chg="add mod">
          <ac:chgData name="Cristian Chilipirea" userId="34ab170da5908fc4" providerId="LiveId" clId="{0396AB70-9CBE-4085-B671-26C7B77C3E18}" dt="2021-03-09T20:33:03.509" v="863" actId="478"/>
          <ac:cxnSpMkLst>
            <pc:docMk/>
            <pc:sldMk cId="2916874499" sldId="715"/>
            <ac:cxnSpMk id="49" creationId="{CD676BC6-1217-498B-A472-9AB5C9D298CA}"/>
          </ac:cxnSpMkLst>
        </pc:cxnChg>
        <pc:cxnChg chg="add del mod">
          <ac:chgData name="Cristian Chilipirea" userId="34ab170da5908fc4" providerId="LiveId" clId="{0396AB70-9CBE-4085-B671-26C7B77C3E18}" dt="2021-03-09T18:53:52.187" v="339" actId="21"/>
          <ac:cxnSpMkLst>
            <pc:docMk/>
            <pc:sldMk cId="2916874499" sldId="715"/>
            <ac:cxnSpMk id="51" creationId="{4BEFBEB7-CA43-4150-8599-FDCA628D911A}"/>
          </ac:cxnSpMkLst>
        </pc:cxnChg>
        <pc:cxnChg chg="add del mod">
          <ac:chgData name="Cristian Chilipirea" userId="34ab170da5908fc4" providerId="LiveId" clId="{0396AB70-9CBE-4085-B671-26C7B77C3E18}" dt="2021-03-09T18:53:52.187" v="339" actId="21"/>
          <ac:cxnSpMkLst>
            <pc:docMk/>
            <pc:sldMk cId="2916874499" sldId="715"/>
            <ac:cxnSpMk id="52" creationId="{714E9B5A-3E83-4648-94E1-3B2B8DFA2FA4}"/>
          </ac:cxnSpMkLst>
        </pc:cxnChg>
        <pc:cxnChg chg="add mod">
          <ac:chgData name="Cristian Chilipirea" userId="34ab170da5908fc4" providerId="LiveId" clId="{0396AB70-9CBE-4085-B671-26C7B77C3E18}" dt="2021-03-09T18:54:31.862" v="352" actId="1076"/>
          <ac:cxnSpMkLst>
            <pc:docMk/>
            <pc:sldMk cId="2916874499" sldId="715"/>
            <ac:cxnSpMk id="57" creationId="{847F6993-07A2-4EEE-A00A-691B9623469F}"/>
          </ac:cxnSpMkLst>
        </pc:cxnChg>
        <pc:cxnChg chg="add mod">
          <ac:chgData name="Cristian Chilipirea" userId="34ab170da5908fc4" providerId="LiveId" clId="{0396AB70-9CBE-4085-B671-26C7B77C3E18}" dt="2021-03-09T18:54:31.862" v="352" actId="1076"/>
          <ac:cxnSpMkLst>
            <pc:docMk/>
            <pc:sldMk cId="2916874499" sldId="715"/>
            <ac:cxnSpMk id="58" creationId="{E7E7FDF7-5C75-48D4-99A7-3E71ADA447E2}"/>
          </ac:cxnSpMkLst>
        </pc:cxnChg>
        <pc:cxnChg chg="add mod">
          <ac:chgData name="Cristian Chilipirea" userId="34ab170da5908fc4" providerId="LiveId" clId="{0396AB70-9CBE-4085-B671-26C7B77C3E18}" dt="2021-03-09T18:55:21.188" v="365" actId="692"/>
          <ac:cxnSpMkLst>
            <pc:docMk/>
            <pc:sldMk cId="2916874499" sldId="715"/>
            <ac:cxnSpMk id="68" creationId="{1BA6FA7A-6EF6-4534-9330-2B82D2EE0AA6}"/>
          </ac:cxnSpMkLst>
        </pc:cxnChg>
        <pc:cxnChg chg="add mod">
          <ac:chgData name="Cristian Chilipirea" userId="34ab170da5908fc4" providerId="LiveId" clId="{0396AB70-9CBE-4085-B671-26C7B77C3E18}" dt="2021-03-09T18:56:21.802" v="395" actId="1076"/>
          <ac:cxnSpMkLst>
            <pc:docMk/>
            <pc:sldMk cId="2916874499" sldId="715"/>
            <ac:cxnSpMk id="69" creationId="{EA4FC7D9-868B-4F79-8BFF-FF74C594AB28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17611562" sldId="716"/>
        </pc:sldMkLst>
      </pc:sldChg>
      <pc:sldChg chg="addSp delSp modSp add mod ord">
        <pc:chgData name="Cristian Chilipirea" userId="34ab170da5908fc4" providerId="LiveId" clId="{0396AB70-9CBE-4085-B671-26C7B77C3E18}" dt="2021-03-09T20:34:50.949" v="880" actId="20577"/>
        <pc:sldMkLst>
          <pc:docMk/>
          <pc:sldMk cId="4049494771" sldId="716"/>
        </pc:sldMkLst>
        <pc:spChg chg="mod">
          <ac:chgData name="Cristian Chilipirea" userId="34ab170da5908fc4" providerId="LiveId" clId="{0396AB70-9CBE-4085-B671-26C7B77C3E18}" dt="2021-03-09T19:00:56.312" v="544" actId="20577"/>
          <ac:spMkLst>
            <pc:docMk/>
            <pc:sldMk cId="4049494771" sldId="716"/>
            <ac:spMk id="3" creationId="{0C922B11-96D9-4DF0-AA90-2CE40F46AFF6}"/>
          </ac:spMkLst>
        </pc:spChg>
        <pc:spChg chg="mod">
          <ac:chgData name="Cristian Chilipirea" userId="34ab170da5908fc4" providerId="LiveId" clId="{0396AB70-9CBE-4085-B671-26C7B77C3E18}" dt="2021-03-09T20:20:23.825" v="736" actId="20577"/>
          <ac:spMkLst>
            <pc:docMk/>
            <pc:sldMk cId="4049494771" sldId="716"/>
            <ac:spMk id="21" creationId="{0FD9AB77-AB95-4976-8AC8-C6936205C939}"/>
          </ac:spMkLst>
        </pc:spChg>
        <pc:spChg chg="add del mod">
          <ac:chgData name="Cristian Chilipirea" userId="34ab170da5908fc4" providerId="LiveId" clId="{0396AB70-9CBE-4085-B671-26C7B77C3E18}" dt="2021-03-09T19:00:11.896" v="533" actId="478"/>
          <ac:spMkLst>
            <pc:docMk/>
            <pc:sldMk cId="4049494771" sldId="716"/>
            <ac:spMk id="28" creationId="{AE909D3B-7256-4560-B6BF-41B9F658573C}"/>
          </ac:spMkLst>
        </pc:spChg>
        <pc:spChg chg="add del mod">
          <ac:chgData name="Cristian Chilipirea" userId="34ab170da5908fc4" providerId="LiveId" clId="{0396AB70-9CBE-4085-B671-26C7B77C3E18}" dt="2021-03-09T19:00:11.896" v="533" actId="478"/>
          <ac:spMkLst>
            <pc:docMk/>
            <pc:sldMk cId="4049494771" sldId="716"/>
            <ac:spMk id="30" creationId="{2616E482-0C5D-420A-88DF-4D5B2C211B01}"/>
          </ac:spMkLst>
        </pc:spChg>
        <pc:spChg chg="add mod">
          <ac:chgData name="Cristian Chilipirea" userId="34ab170da5908fc4" providerId="LiveId" clId="{0396AB70-9CBE-4085-B671-26C7B77C3E18}" dt="2021-03-09T20:32:54.980" v="860" actId="20577"/>
          <ac:spMkLst>
            <pc:docMk/>
            <pc:sldMk cId="4049494771" sldId="716"/>
            <ac:spMk id="33" creationId="{07F9420D-7496-4320-8055-6CDF2284AD13}"/>
          </ac:spMkLst>
        </pc:spChg>
        <pc:spChg chg="del mod">
          <ac:chgData name="Cristian Chilipirea" userId="34ab170da5908fc4" providerId="LiveId" clId="{0396AB70-9CBE-4085-B671-26C7B77C3E18}" dt="2021-03-09T20:33:07.141" v="865" actId="478"/>
          <ac:spMkLst>
            <pc:docMk/>
            <pc:sldMk cId="4049494771" sldId="716"/>
            <ac:spMk id="34" creationId="{3383819A-2121-4E79-9940-713C37C33066}"/>
          </ac:spMkLst>
        </pc:spChg>
        <pc:spChg chg="add mod">
          <ac:chgData name="Cristian Chilipirea" userId="34ab170da5908fc4" providerId="LiveId" clId="{0396AB70-9CBE-4085-B671-26C7B77C3E18}" dt="2021-03-09T20:33:13.476" v="867" actId="1076"/>
          <ac:spMkLst>
            <pc:docMk/>
            <pc:sldMk cId="4049494771" sldId="716"/>
            <ac:spMk id="35" creationId="{9D221ED0-61CB-4AB7-82A6-752123231468}"/>
          </ac:spMkLst>
        </pc:spChg>
        <pc:spChg chg="mod">
          <ac:chgData name="Cristian Chilipirea" userId="34ab170da5908fc4" providerId="LiveId" clId="{0396AB70-9CBE-4085-B671-26C7B77C3E18}" dt="2021-03-09T18:59:53.989" v="529" actId="6549"/>
          <ac:spMkLst>
            <pc:docMk/>
            <pc:sldMk cId="4049494771" sldId="716"/>
            <ac:spMk id="38" creationId="{DC1A5FC0-6BB9-4601-850D-545F11812B04}"/>
          </ac:spMkLst>
        </pc:spChg>
        <pc:spChg chg="mod">
          <ac:chgData name="Cristian Chilipirea" userId="34ab170da5908fc4" providerId="LiveId" clId="{0396AB70-9CBE-4085-B671-26C7B77C3E18}" dt="2021-03-09T18:59:55.124" v="530" actId="6549"/>
          <ac:spMkLst>
            <pc:docMk/>
            <pc:sldMk cId="4049494771" sldId="716"/>
            <ac:spMk id="39" creationId="{D0664867-036F-46CC-B549-03C7E022BA0B}"/>
          </ac:spMkLst>
        </pc:spChg>
        <pc:spChg chg="mod">
          <ac:chgData name="Cristian Chilipirea" userId="34ab170da5908fc4" providerId="LiveId" clId="{0396AB70-9CBE-4085-B671-26C7B77C3E18}" dt="2021-03-09T20:20:19.993" v="735" actId="20577"/>
          <ac:spMkLst>
            <pc:docMk/>
            <pc:sldMk cId="4049494771" sldId="716"/>
            <ac:spMk id="47" creationId="{1030DE0B-D690-4E7F-AE50-68ED494BB669}"/>
          </ac:spMkLst>
        </pc:spChg>
        <pc:spChg chg="del">
          <ac:chgData name="Cristian Chilipirea" userId="34ab170da5908fc4" providerId="LiveId" clId="{0396AB70-9CBE-4085-B671-26C7B77C3E18}" dt="2021-03-09T20:32:41.949" v="855" actId="478"/>
          <ac:spMkLst>
            <pc:docMk/>
            <pc:sldMk cId="4049494771" sldId="716"/>
            <ac:spMk id="61" creationId="{C6D8E018-E962-4E2C-8DF4-292DE42E717F}"/>
          </ac:spMkLst>
        </pc:spChg>
        <pc:spChg chg="mod">
          <ac:chgData name="Cristian Chilipirea" userId="34ab170da5908fc4" providerId="LiveId" clId="{0396AB70-9CBE-4085-B671-26C7B77C3E18}" dt="2021-03-09T20:34:50.949" v="880" actId="20577"/>
          <ac:spMkLst>
            <pc:docMk/>
            <pc:sldMk cId="4049494771" sldId="716"/>
            <ac:spMk id="76" creationId="{33D31CC1-6CCD-4683-AC77-34733C83824C}"/>
          </ac:spMkLst>
        </pc:spChg>
        <pc:cxnChg chg="mod">
          <ac:chgData name="Cristian Chilipirea" userId="34ab170da5908fc4" providerId="LiveId" clId="{0396AB70-9CBE-4085-B671-26C7B77C3E18}" dt="2021-03-09T20:33:15.099" v="868" actId="14100"/>
          <ac:cxnSpMkLst>
            <pc:docMk/>
            <pc:sldMk cId="4049494771" sldId="716"/>
            <ac:cxnSpMk id="7" creationId="{F661EFDD-CB6E-4A28-BA2F-10A923455EE6}"/>
          </ac:cxnSpMkLst>
        </pc:cxnChg>
        <pc:cxnChg chg="mod">
          <ac:chgData name="Cristian Chilipirea" userId="34ab170da5908fc4" providerId="LiveId" clId="{0396AB70-9CBE-4085-B671-26C7B77C3E18}" dt="2021-03-09T20:32:48.474" v="858" actId="14100"/>
          <ac:cxnSpMkLst>
            <pc:docMk/>
            <pc:sldMk cId="4049494771" sldId="716"/>
            <ac:cxnSpMk id="49" creationId="{CD676BC6-1217-498B-A472-9AB5C9D298CA}"/>
          </ac:cxnSpMkLst>
        </pc:cxnChg>
      </pc:sldChg>
      <pc:sldChg chg="addSp delSp modSp add mod">
        <pc:chgData name="Cristian Chilipirea" userId="34ab170da5908fc4" providerId="LiveId" clId="{0396AB70-9CBE-4085-B671-26C7B77C3E18}" dt="2021-03-09T20:34:56.100" v="881"/>
        <pc:sldMkLst>
          <pc:docMk/>
          <pc:sldMk cId="241264237" sldId="717"/>
        </pc:sldMkLst>
        <pc:spChg chg="mod">
          <ac:chgData name="Cristian Chilipirea" userId="34ab170da5908fc4" providerId="LiveId" clId="{0396AB70-9CBE-4085-B671-26C7B77C3E18}" dt="2021-03-09T19:01:00.230" v="545"/>
          <ac:spMkLst>
            <pc:docMk/>
            <pc:sldMk cId="241264237" sldId="717"/>
            <ac:spMk id="3" creationId="{0C922B11-96D9-4DF0-AA90-2CE40F46AFF6}"/>
          </ac:spMkLst>
        </pc:spChg>
        <pc:spChg chg="mod">
          <ac:chgData name="Cristian Chilipirea" userId="34ab170da5908fc4" providerId="LiveId" clId="{0396AB70-9CBE-4085-B671-26C7B77C3E18}" dt="2021-03-09T20:20:29.100" v="738" actId="20577"/>
          <ac:spMkLst>
            <pc:docMk/>
            <pc:sldMk cId="241264237" sldId="717"/>
            <ac:spMk id="21" creationId="{0FD9AB77-AB95-4976-8AC8-C6936205C939}"/>
          </ac:spMkLst>
        </pc:spChg>
        <pc:spChg chg="add mod">
          <ac:chgData name="Cristian Chilipirea" userId="34ab170da5908fc4" providerId="LiveId" clId="{0396AB70-9CBE-4085-B671-26C7B77C3E18}" dt="2021-03-09T20:33:00.418" v="862"/>
          <ac:spMkLst>
            <pc:docMk/>
            <pc:sldMk cId="241264237" sldId="717"/>
            <ac:spMk id="31" creationId="{15274639-DB4B-4D04-8057-1C715C48841A}"/>
          </ac:spMkLst>
        </pc:spChg>
        <pc:spChg chg="add mod">
          <ac:chgData name="Cristian Chilipirea" userId="34ab170da5908fc4" providerId="LiveId" clId="{0396AB70-9CBE-4085-B671-26C7B77C3E18}" dt="2021-03-09T20:33:22.821" v="870"/>
          <ac:spMkLst>
            <pc:docMk/>
            <pc:sldMk cId="241264237" sldId="717"/>
            <ac:spMk id="32" creationId="{D63EADAD-54F0-4A69-A911-DF71E24A0476}"/>
          </ac:spMkLst>
        </pc:spChg>
        <pc:spChg chg="del mod">
          <ac:chgData name="Cristian Chilipirea" userId="34ab170da5908fc4" providerId="LiveId" clId="{0396AB70-9CBE-4085-B671-26C7B77C3E18}" dt="2021-03-09T20:33:22.465" v="869" actId="478"/>
          <ac:spMkLst>
            <pc:docMk/>
            <pc:sldMk cId="241264237" sldId="717"/>
            <ac:spMk id="34" creationId="{3383819A-2121-4E79-9940-713C37C33066}"/>
          </ac:spMkLst>
        </pc:spChg>
        <pc:spChg chg="mod">
          <ac:chgData name="Cristian Chilipirea" userId="34ab170da5908fc4" providerId="LiveId" clId="{0396AB70-9CBE-4085-B671-26C7B77C3E18}" dt="2021-03-09T19:00:22.178" v="535" actId="6549"/>
          <ac:spMkLst>
            <pc:docMk/>
            <pc:sldMk cId="241264237" sldId="717"/>
            <ac:spMk id="38" creationId="{DC1A5FC0-6BB9-4601-850D-545F11812B04}"/>
          </ac:spMkLst>
        </pc:spChg>
        <pc:spChg chg="mod">
          <ac:chgData name="Cristian Chilipirea" userId="34ab170da5908fc4" providerId="LiveId" clId="{0396AB70-9CBE-4085-B671-26C7B77C3E18}" dt="2021-03-09T19:00:23.618" v="536" actId="6549"/>
          <ac:spMkLst>
            <pc:docMk/>
            <pc:sldMk cId="241264237" sldId="717"/>
            <ac:spMk id="39" creationId="{D0664867-036F-46CC-B549-03C7E022BA0B}"/>
          </ac:spMkLst>
        </pc:spChg>
        <pc:spChg chg="mod">
          <ac:chgData name="Cristian Chilipirea" userId="34ab170da5908fc4" providerId="LiveId" clId="{0396AB70-9CBE-4085-B671-26C7B77C3E18}" dt="2021-03-09T20:20:27.249" v="737" actId="20577"/>
          <ac:spMkLst>
            <pc:docMk/>
            <pc:sldMk cId="241264237" sldId="717"/>
            <ac:spMk id="47" creationId="{1030DE0B-D690-4E7F-AE50-68ED494BB669}"/>
          </ac:spMkLst>
        </pc:spChg>
        <pc:spChg chg="del">
          <ac:chgData name="Cristian Chilipirea" userId="34ab170da5908fc4" providerId="LiveId" clId="{0396AB70-9CBE-4085-B671-26C7B77C3E18}" dt="2021-03-09T20:33:00.108" v="861" actId="478"/>
          <ac:spMkLst>
            <pc:docMk/>
            <pc:sldMk cId="241264237" sldId="717"/>
            <ac:spMk id="61" creationId="{C6D8E018-E962-4E2C-8DF4-292DE42E717F}"/>
          </ac:spMkLst>
        </pc:spChg>
        <pc:spChg chg="mod">
          <ac:chgData name="Cristian Chilipirea" userId="34ab170da5908fc4" providerId="LiveId" clId="{0396AB70-9CBE-4085-B671-26C7B77C3E18}" dt="2021-03-09T20:34:56.100" v="881"/>
          <ac:spMkLst>
            <pc:docMk/>
            <pc:sldMk cId="241264237" sldId="717"/>
            <ac:spMk id="76" creationId="{33D31CC1-6CCD-4683-AC77-34733C83824C}"/>
          </ac:spMkLst>
        </pc:spChg>
        <pc:cxnChg chg="mod">
          <ac:chgData name="Cristian Chilipirea" userId="34ab170da5908fc4" providerId="LiveId" clId="{0396AB70-9CBE-4085-B671-26C7B77C3E18}" dt="2021-03-09T20:33:45.132" v="875" actId="14100"/>
          <ac:cxnSpMkLst>
            <pc:docMk/>
            <pc:sldMk cId="241264237" sldId="717"/>
            <ac:cxnSpMk id="7" creationId="{F661EFDD-CB6E-4A28-BA2F-10A923455EE6}"/>
          </ac:cxnSpMkLst>
        </pc:cxnChg>
        <pc:cxnChg chg="mod">
          <ac:chgData name="Cristian Chilipirea" userId="34ab170da5908fc4" providerId="LiveId" clId="{0396AB70-9CBE-4085-B671-26C7B77C3E18}" dt="2021-03-09T20:33:00.108" v="861" actId="478"/>
          <ac:cxnSpMkLst>
            <pc:docMk/>
            <pc:sldMk cId="241264237" sldId="717"/>
            <ac:cxnSpMk id="49" creationId="{CD676BC6-1217-498B-A472-9AB5C9D298CA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1265911002" sldId="717"/>
        </pc:sldMkLst>
      </pc:sldChg>
      <pc:sldChg chg="addSp delSp modSp new mod ord">
        <pc:chgData name="Cristian Chilipirea" userId="34ab170da5908fc4" providerId="LiveId" clId="{0396AB70-9CBE-4085-B671-26C7B77C3E18}" dt="2021-03-10T07:51:46.356" v="1200"/>
        <pc:sldMkLst>
          <pc:docMk/>
          <pc:sldMk cId="1785380096" sldId="718"/>
        </pc:sldMkLst>
        <pc:spChg chg="mod">
          <ac:chgData name="Cristian Chilipirea" userId="34ab170da5908fc4" providerId="LiveId" clId="{0396AB70-9CBE-4085-B671-26C7B77C3E18}" dt="2021-03-09T21:09:39.311" v="909" actId="20577"/>
          <ac:spMkLst>
            <pc:docMk/>
            <pc:sldMk cId="1785380096" sldId="718"/>
            <ac:spMk id="3" creationId="{5FC07BC5-EE46-41C6-8818-721A43A0EA2C}"/>
          </ac:spMkLst>
        </pc:spChg>
        <pc:spChg chg="del">
          <ac:chgData name="Cristian Chilipirea" userId="34ab170da5908fc4" providerId="LiveId" clId="{0396AB70-9CBE-4085-B671-26C7B77C3E18}" dt="2021-03-09T19:26:27.742" v="560" actId="478"/>
          <ac:spMkLst>
            <pc:docMk/>
            <pc:sldMk cId="1785380096" sldId="718"/>
            <ac:spMk id="4" creationId="{AFCF7B5A-D580-4DB1-B783-F86B83A90540}"/>
          </ac:spMkLst>
        </pc:spChg>
        <pc:spChg chg="add del mod">
          <ac:chgData name="Cristian Chilipirea" userId="34ab170da5908fc4" providerId="LiveId" clId="{0396AB70-9CBE-4085-B671-26C7B77C3E18}" dt="2021-03-09T19:45:47.678" v="565" actId="21"/>
          <ac:spMkLst>
            <pc:docMk/>
            <pc:sldMk cId="1785380096" sldId="718"/>
            <ac:spMk id="5" creationId="{B85F19B9-C28F-4895-B4E2-664CB32ECEC0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8" creationId="{51A60035-E8E7-4357-A172-7CA6E7C26886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11" creationId="{CB872CCB-D197-4402-BCD3-CCF6F45D7571}"/>
          </ac:spMkLst>
        </pc:spChg>
        <pc:spChg chg="add del mod">
          <ac:chgData name="Cristian Chilipirea" userId="34ab170da5908fc4" providerId="LiveId" clId="{0396AB70-9CBE-4085-B671-26C7B77C3E18}" dt="2021-03-09T19:56:56.586" v="605" actId="478"/>
          <ac:spMkLst>
            <pc:docMk/>
            <pc:sldMk cId="1785380096" sldId="718"/>
            <ac:spMk id="12" creationId="{EFC2CE58-ACF8-4420-985C-58FFE349FF10}"/>
          </ac:spMkLst>
        </pc:spChg>
        <pc:spChg chg="add del mod">
          <ac:chgData name="Cristian Chilipirea" userId="34ab170da5908fc4" providerId="LiveId" clId="{0396AB70-9CBE-4085-B671-26C7B77C3E18}" dt="2021-03-09T19:51:51.155" v="581" actId="478"/>
          <ac:spMkLst>
            <pc:docMk/>
            <pc:sldMk cId="1785380096" sldId="718"/>
            <ac:spMk id="13" creationId="{85766BE6-A896-4106-8EBF-7AF8993BA968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15" creationId="{9FE53B69-1380-4F7C-A055-9C44E61DBB54}"/>
          </ac:spMkLst>
        </pc:spChg>
        <pc:spChg chg="add del mod">
          <ac:chgData name="Cristian Chilipirea" userId="34ab170da5908fc4" providerId="LiveId" clId="{0396AB70-9CBE-4085-B671-26C7B77C3E18}" dt="2021-03-09T19:46:04.900" v="570"/>
          <ac:spMkLst>
            <pc:docMk/>
            <pc:sldMk cId="1785380096" sldId="718"/>
            <ac:spMk id="20" creationId="{22B34AA9-5EFC-4C20-B656-D3E8F8DD4A61}"/>
          </ac:spMkLst>
        </pc:spChg>
        <pc:spChg chg="add del mod">
          <ac:chgData name="Cristian Chilipirea" userId="34ab170da5908fc4" providerId="LiveId" clId="{0396AB70-9CBE-4085-B671-26C7B77C3E18}" dt="2021-03-09T19:46:04.900" v="570"/>
          <ac:spMkLst>
            <pc:docMk/>
            <pc:sldMk cId="1785380096" sldId="718"/>
            <ac:spMk id="21" creationId="{93C7FAAA-A61E-40AA-8327-97D40F67AE24}"/>
          </ac:spMkLst>
        </pc:spChg>
        <pc:spChg chg="add del mod">
          <ac:chgData name="Cristian Chilipirea" userId="34ab170da5908fc4" providerId="LiveId" clId="{0396AB70-9CBE-4085-B671-26C7B77C3E18}" dt="2021-03-09T19:51:59.526" v="585" actId="478"/>
          <ac:spMkLst>
            <pc:docMk/>
            <pc:sldMk cId="1785380096" sldId="718"/>
            <ac:spMk id="24" creationId="{0B1A7D1B-FD35-41A3-8E00-1539875D2973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25" creationId="{64AB976B-6F82-49FD-9216-25267497BAB1}"/>
          </ac:spMkLst>
        </pc:spChg>
        <pc:spChg chg="add del mod">
          <ac:chgData name="Cristian Chilipirea" userId="34ab170da5908fc4" providerId="LiveId" clId="{0396AB70-9CBE-4085-B671-26C7B77C3E18}" dt="2021-03-09T19:56:53.019" v="604" actId="478"/>
          <ac:spMkLst>
            <pc:docMk/>
            <pc:sldMk cId="1785380096" sldId="718"/>
            <ac:spMk id="31" creationId="{24E7387C-ECBA-4BA6-B0ED-BF2E5552DA12}"/>
          </ac:spMkLst>
        </pc:spChg>
        <pc:spChg chg="add del mod">
          <ac:chgData name="Cristian Chilipirea" userId="34ab170da5908fc4" providerId="LiveId" clId="{0396AB70-9CBE-4085-B671-26C7B77C3E18}" dt="2021-03-09T19:57:16.863" v="612" actId="478"/>
          <ac:spMkLst>
            <pc:docMk/>
            <pc:sldMk cId="1785380096" sldId="718"/>
            <ac:spMk id="33" creationId="{C5037CBA-786A-4640-B09E-185CC16050C0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47" creationId="{F02A0B92-04CB-4B14-956B-6A5D1951FBF5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49" creationId="{2F1AE351-813A-4CF4-B602-936A00A1B014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51" creationId="{89B360FC-2AE1-4233-AB7A-27EE93A05897}"/>
          </ac:spMkLst>
        </pc:spChg>
        <pc:spChg chg="add del mod">
          <ac:chgData name="Cristian Chilipirea" userId="34ab170da5908fc4" providerId="LiveId" clId="{0396AB70-9CBE-4085-B671-26C7B77C3E18}" dt="2021-03-09T19:59:37.067" v="636" actId="478"/>
          <ac:spMkLst>
            <pc:docMk/>
            <pc:sldMk cId="1785380096" sldId="718"/>
            <ac:spMk id="67" creationId="{08124677-9A72-4E76-8CB4-45D23C4D3432}"/>
          </ac:spMkLst>
        </pc:spChg>
        <pc:spChg chg="add del mod">
          <ac:chgData name="Cristian Chilipirea" userId="34ab170da5908fc4" providerId="LiveId" clId="{0396AB70-9CBE-4085-B671-26C7B77C3E18}" dt="2021-03-09T19:59:38.831" v="637" actId="478"/>
          <ac:spMkLst>
            <pc:docMk/>
            <pc:sldMk cId="1785380096" sldId="718"/>
            <ac:spMk id="70" creationId="{0C522139-68ED-4E72-9CAD-80D72455D960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1" creationId="{D2E747A3-EF48-4213-A722-A79AC8E107CE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4" creationId="{CDDEB623-0B76-4040-AB25-750DA25012F7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5" creationId="{A35C84B9-D228-4ADE-AA4F-807354E86579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6" creationId="{EFD1B294-A0E9-4C76-9DF9-67ED2BEC1B7F}"/>
          </ac:spMkLst>
        </pc:spChg>
        <pc:spChg chg="add del mod">
          <ac:chgData name="Cristian Chilipirea" userId="34ab170da5908fc4" providerId="LiveId" clId="{0396AB70-9CBE-4085-B671-26C7B77C3E18}" dt="2021-03-09T19:59:18.467" v="631" actId="478"/>
          <ac:spMkLst>
            <pc:docMk/>
            <pc:sldMk cId="1785380096" sldId="718"/>
            <ac:spMk id="77" creationId="{A183BD66-3256-4344-A379-2F0B4D967368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8" creationId="{22DB70CC-14AA-4CE3-9CA2-983EF415C7E0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81" creationId="{3AEC07B2-5F26-4B5E-820F-CA3F56E5135B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82" creationId="{549F8302-7014-4D44-82F8-C3ED2260059E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92" creationId="{B138B629-AD8F-4522-ABDF-E02998C49BB9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93" creationId="{F91B8098-9447-4264-B073-767C59528918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14" creationId="{7CD538DF-0678-4AE5-BEDC-036179DCF270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17" creationId="{BDAA77FF-A9E8-45CE-AE00-DA6DE0F61FD7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18" creationId="{D34DAB8B-F85E-44A8-8F3B-3C2F638D9E54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21" creationId="{3D0A7111-2125-4608-A181-CC81CE065D30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22" creationId="{02B15C50-9B16-4596-81BA-E6C3BF88DEB0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23" creationId="{92323200-9A31-404A-869A-F7B90DAEFB1F}"/>
          </ac:spMkLst>
        </pc:spChg>
        <pc:spChg chg="add del mod">
          <ac:chgData name="Cristian Chilipirea" userId="34ab170da5908fc4" providerId="LiveId" clId="{0396AB70-9CBE-4085-B671-26C7B77C3E18}" dt="2021-03-09T21:30:31.368" v="1034" actId="478"/>
          <ac:spMkLst>
            <pc:docMk/>
            <pc:sldMk cId="1785380096" sldId="718"/>
            <ac:spMk id="124" creationId="{E329AB1F-DF85-4C01-9566-9D598FA44935}"/>
          </ac:spMkLst>
        </pc:spChg>
        <pc:spChg chg="add mod">
          <ac:chgData name="Cristian Chilipirea" userId="34ab170da5908fc4" providerId="LiveId" clId="{0396AB70-9CBE-4085-B671-26C7B77C3E18}" dt="2021-03-09T21:32:33.911" v="1073" actId="404"/>
          <ac:spMkLst>
            <pc:docMk/>
            <pc:sldMk cId="1785380096" sldId="718"/>
            <ac:spMk id="125" creationId="{0B87A21B-FBDE-4A43-9196-B83619A96EAE}"/>
          </ac:spMkLst>
        </pc:spChg>
        <pc:spChg chg="add mod">
          <ac:chgData name="Cristian Chilipirea" userId="34ab170da5908fc4" providerId="LiveId" clId="{0396AB70-9CBE-4085-B671-26C7B77C3E18}" dt="2021-03-09T21:32:33.911" v="1073" actId="404"/>
          <ac:spMkLst>
            <pc:docMk/>
            <pc:sldMk cId="1785380096" sldId="718"/>
            <ac:spMk id="126" creationId="{C9D1C78A-4FF3-4091-8E44-3757AE842479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29" creationId="{F550AEC9-9082-4303-AA20-BF3735F959C2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2" creationId="{EC03B6D0-B8A4-4222-9DE8-07E158BED4F9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3" creationId="{F7A38E6D-FFA6-4B71-BB2C-37DD0722BFC8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6" creationId="{D053A937-FE8D-4C7E-8DFD-8EB3BAE2D161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7" creationId="{7B0B76B6-260D-4179-9465-C94733E0634B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8" creationId="{62AE7D4A-82BE-4527-8E28-50678ECB39EE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9" creationId="{20BF00F8-4B74-4225-92C7-0E130D0DE420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43" creationId="{E8AD20E2-9CD0-425A-96CD-065D390AA1E0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46" creationId="{8B1FFD4F-A9F0-4F30-B18A-E974CE499727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47" creationId="{1AC5AAD7-CAA1-4F9A-8AFC-AFF48BD7E3E4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50" creationId="{670C8FE5-3B0F-49C1-8054-97B6E046BADB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51" creationId="{76304BE8-82BD-4435-A153-8E5C9E2F9473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52" creationId="{D172B798-2E71-4ABB-8627-17EF32483487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53" creationId="{2B31728A-2472-48AF-8B35-1D3757D8DD13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57" creationId="{0364C3D0-1413-498F-80A0-6B81C924962A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0" creationId="{7E40195E-FF4E-48DE-AF1D-4DC987F327AC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1" creationId="{A58A3DEF-2131-48F2-8AD9-05B4EB3F903F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2" creationId="{F2DCDA22-5063-4D6F-9681-16CE001AFBDA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5" creationId="{77CCDBC0-98B3-42CD-B810-B8EA27847CFE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6" creationId="{C7B4AA5B-5607-45F3-9188-6B820822ACDC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7" creationId="{C60CDBCF-126E-461A-BA78-35EA1CDE047A}"/>
          </ac:spMkLst>
        </pc:spChg>
        <pc:spChg chg="add mod">
          <ac:chgData name="Cristian Chilipirea" userId="34ab170da5908fc4" providerId="LiveId" clId="{0396AB70-9CBE-4085-B671-26C7B77C3E18}" dt="2021-03-09T21:32:33.911" v="1073" actId="404"/>
          <ac:spMkLst>
            <pc:docMk/>
            <pc:sldMk cId="1785380096" sldId="718"/>
            <ac:spMk id="169" creationId="{6010758D-BB33-46EE-8553-325C0FC38DB6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73" creationId="{1CB60A8A-6BE0-43C8-ADFB-B77105CE0E7D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76" creationId="{DDD95BDD-9BF4-4944-BED3-DB114C52B2A7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77" creationId="{D5E2A24B-9AD9-4A4C-9B06-90BB15FCD076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78" creationId="{8244A9EF-9230-46CD-983A-8251F9626427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81" creationId="{77E60439-E9C3-46B4-BADB-5218E3027ED2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82" creationId="{C885E031-C30F-46B8-B03B-F645E125E6A9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83" creationId="{3B4AF791-90A3-43C6-B00D-6F0C8BFAC02F}"/>
          </ac:spMkLst>
        </pc:spChg>
        <pc:spChg chg="add mod">
          <ac:chgData name="Cristian Chilipirea" userId="34ab170da5908fc4" providerId="LiveId" clId="{0396AB70-9CBE-4085-B671-26C7B77C3E18}" dt="2021-03-09T21:32:33.911" v="1073" actId="404"/>
          <ac:spMkLst>
            <pc:docMk/>
            <pc:sldMk cId="1785380096" sldId="718"/>
            <ac:spMk id="185" creationId="{EE106DFB-49E7-49FE-9BEE-0D9F2E1FD4A2}"/>
          </ac:spMkLst>
        </pc:spChg>
        <pc:spChg chg="add mod">
          <ac:chgData name="Cristian Chilipirea" userId="34ab170da5908fc4" providerId="LiveId" clId="{0396AB70-9CBE-4085-B671-26C7B77C3E18}" dt="2021-03-09T21:32:20.305" v="1069" actId="1076"/>
          <ac:spMkLst>
            <pc:docMk/>
            <pc:sldMk cId="1785380096" sldId="718"/>
            <ac:spMk id="186" creationId="{1AD1023F-2E0A-4281-8DFB-AD9F3454CF47}"/>
          </ac:spMkLst>
        </pc:spChg>
        <pc:spChg chg="add mod">
          <ac:chgData name="Cristian Chilipirea" userId="34ab170da5908fc4" providerId="LiveId" clId="{0396AB70-9CBE-4085-B671-26C7B77C3E18}" dt="2021-03-09T21:46:04.053" v="1198" actId="16959"/>
          <ac:spMkLst>
            <pc:docMk/>
            <pc:sldMk cId="1785380096" sldId="718"/>
            <ac:spMk id="187" creationId="{26E8EFD3-370C-4A1F-91C2-C4DCE396FF98}"/>
          </ac:spMkLst>
        </pc:spChg>
        <pc:grpChg chg="add del mod">
          <ac:chgData name="Cristian Chilipirea" userId="34ab170da5908fc4" providerId="LiveId" clId="{0396AB70-9CBE-4085-B671-26C7B77C3E18}" dt="2021-03-09T21:31:32.511" v="1053"/>
          <ac:grpSpMkLst>
            <pc:docMk/>
            <pc:sldMk cId="1785380096" sldId="718"/>
            <ac:grpSpMk id="170" creationId="{23AAF209-277D-4347-BAD1-1A0E17A739B1}"/>
          </ac:grpSpMkLst>
        </pc:grpChg>
        <pc:picChg chg="add mod">
          <ac:chgData name="Cristian Chilipirea" userId="34ab170da5908fc4" providerId="LiveId" clId="{0396AB70-9CBE-4085-B671-26C7B77C3E18}" dt="2021-03-09T21:30:18.909" v="1028" actId="1076"/>
          <ac:picMkLst>
            <pc:docMk/>
            <pc:sldMk cId="1785380096" sldId="718"/>
            <ac:picMk id="140" creationId="{1EA9D310-7402-4103-AAE4-BAF762E71864}"/>
          </ac:picMkLst>
        </pc:picChg>
        <pc:picChg chg="add mod">
          <ac:chgData name="Cristian Chilipirea" userId="34ab170da5908fc4" providerId="LiveId" clId="{0396AB70-9CBE-4085-B671-26C7B77C3E18}" dt="2021-03-09T21:30:41.143" v="1037" actId="1076"/>
          <ac:picMkLst>
            <pc:docMk/>
            <pc:sldMk cId="1785380096" sldId="718"/>
            <ac:picMk id="154" creationId="{2D901B46-A087-4563-A525-A4E1C1CDB401}"/>
          </ac:picMkLst>
        </pc:picChg>
        <pc:picChg chg="add mod">
          <ac:chgData name="Cristian Chilipirea" userId="34ab170da5908fc4" providerId="LiveId" clId="{0396AB70-9CBE-4085-B671-26C7B77C3E18}" dt="2021-03-09T21:32:03.470" v="1065" actId="1076"/>
          <ac:picMkLst>
            <pc:docMk/>
            <pc:sldMk cId="1785380096" sldId="718"/>
            <ac:picMk id="168" creationId="{CF76C788-9132-4B9A-AC9C-987D990F548A}"/>
          </ac:picMkLst>
        </pc:picChg>
        <pc:picChg chg="add mod">
          <ac:chgData name="Cristian Chilipirea" userId="34ab170da5908fc4" providerId="LiveId" clId="{0396AB70-9CBE-4085-B671-26C7B77C3E18}" dt="2021-03-09T21:32:03.470" v="1065" actId="1076"/>
          <ac:picMkLst>
            <pc:docMk/>
            <pc:sldMk cId="1785380096" sldId="718"/>
            <ac:picMk id="184" creationId="{F83C7393-8D53-4C8B-87EC-01B301058500}"/>
          </ac:picMkLst>
        </pc:pic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6" creationId="{A9948833-285E-47FC-8CC6-5D08700C65C3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7" creationId="{DB2E43D8-4207-4842-A13E-A48AFFBF8A7B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9" creationId="{27CECB55-3B4B-4A08-B654-49532E78155B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10" creationId="{C383CD64-B9FD-4C8F-A106-EB9D84E92A00}"/>
          </ac:cxnSpMkLst>
        </pc:cxnChg>
        <pc:cxnChg chg="add del mod">
          <ac:chgData name="Cristian Chilipirea" userId="34ab170da5908fc4" providerId="LiveId" clId="{0396AB70-9CBE-4085-B671-26C7B77C3E18}" dt="2021-03-09T19:46:04.900" v="570"/>
          <ac:cxnSpMkLst>
            <pc:docMk/>
            <pc:sldMk cId="1785380096" sldId="718"/>
            <ac:cxnSpMk id="16" creationId="{A8F1FC61-3F59-45B5-9E57-328A7E8D785A}"/>
          </ac:cxnSpMkLst>
        </pc:cxnChg>
        <pc:cxnChg chg="add del mod">
          <ac:chgData name="Cristian Chilipirea" userId="34ab170da5908fc4" providerId="LiveId" clId="{0396AB70-9CBE-4085-B671-26C7B77C3E18}" dt="2021-03-09T19:46:04.900" v="570"/>
          <ac:cxnSpMkLst>
            <pc:docMk/>
            <pc:sldMk cId="1785380096" sldId="718"/>
            <ac:cxnSpMk id="17" creationId="{7DA4955D-5BBE-4227-9303-1B9953F16B30}"/>
          </ac:cxnSpMkLst>
        </pc:cxnChg>
        <pc:cxnChg chg="add del mod">
          <ac:chgData name="Cristian Chilipirea" userId="34ab170da5908fc4" providerId="LiveId" clId="{0396AB70-9CBE-4085-B671-26C7B77C3E18}" dt="2021-03-09T19:46:04.900" v="570"/>
          <ac:cxnSpMkLst>
            <pc:docMk/>
            <pc:sldMk cId="1785380096" sldId="718"/>
            <ac:cxnSpMk id="18" creationId="{54393395-E673-4214-897A-A6BB0614C6FC}"/>
          </ac:cxnSpMkLst>
        </pc:cxnChg>
        <pc:cxnChg chg="add del mod">
          <ac:chgData name="Cristian Chilipirea" userId="34ab170da5908fc4" providerId="LiveId" clId="{0396AB70-9CBE-4085-B671-26C7B77C3E18}" dt="2021-03-09T19:46:04.900" v="570"/>
          <ac:cxnSpMkLst>
            <pc:docMk/>
            <pc:sldMk cId="1785380096" sldId="718"/>
            <ac:cxnSpMk id="19" creationId="{239026A6-6D98-49CF-BAC9-15DCE021CCCE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22" creationId="{8FB8713F-7E9A-456E-B5BD-54E7B764E784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23" creationId="{97C20553-6496-4ABC-BE99-706EC5DE59A8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65" creationId="{8DC8B761-7A8B-4568-9D22-4D5B4E009994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66" creationId="{5CDF1078-124E-454F-85C8-BA02948AE63E}"/>
          </ac:cxnSpMkLst>
        </pc:cxnChg>
        <pc:cxnChg chg="add del mod">
          <ac:chgData name="Cristian Chilipirea" userId="34ab170da5908fc4" providerId="LiveId" clId="{0396AB70-9CBE-4085-B671-26C7B77C3E18}" dt="2021-03-09T19:59:38.831" v="637" actId="478"/>
          <ac:cxnSpMkLst>
            <pc:docMk/>
            <pc:sldMk cId="1785380096" sldId="718"/>
            <ac:cxnSpMk id="68" creationId="{4C27CD3E-8017-4746-A265-27F671438226}"/>
          </ac:cxnSpMkLst>
        </pc:cxnChg>
        <pc:cxnChg chg="add del mod">
          <ac:chgData name="Cristian Chilipirea" userId="34ab170da5908fc4" providerId="LiveId" clId="{0396AB70-9CBE-4085-B671-26C7B77C3E18}" dt="2021-03-09T19:59:37.067" v="636" actId="478"/>
          <ac:cxnSpMkLst>
            <pc:docMk/>
            <pc:sldMk cId="1785380096" sldId="718"/>
            <ac:cxnSpMk id="69" creationId="{420B9D12-A39B-4249-8EA8-9A243A430272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72" creationId="{4D499718-421B-4D53-898E-F0A4EEFC2F19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73" creationId="{EBBE21A6-AF8C-4999-B30C-47E97C16C37B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79" creationId="{89C9B1F6-BB69-4573-9F8C-8B88007B7B97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80" creationId="{B8866461-CC71-4BDA-BA5C-C044F757C943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91" creationId="{28C2F04E-1E8D-4458-B4FC-B82757CDC781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2" creationId="{71FE228C-C66C-4334-B881-16133F07E1DE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3" creationId="{5C668A26-500E-4909-8566-B25B36159084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5" creationId="{28094F23-FAC4-43D0-A6C3-1676581C8016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6" creationId="{2D3F4DA4-E291-447C-88A4-F23302907CB2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9" creationId="{ADDB6A3D-8A2B-4E01-9B42-DEF208CE40BD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20" creationId="{A0982AC1-2D33-4618-871C-CF2E9239B87A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27" creationId="{ECA36BF8-D1A3-44C1-A510-62AD623AAF8B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28" creationId="{90C95D2B-6AD3-4856-85CF-07F4148B1106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30" creationId="{AF10024C-08EE-4A83-B816-0E0AE10C6442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31" creationId="{3AAB8B97-398E-45AD-AE12-DFBD2391E90B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34" creationId="{8D324C0F-D1AD-4E91-A8C3-3EAAFAAA14C9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35" creationId="{A3A79BDF-9007-49AE-93D9-7FD0AD4062B4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1" creationId="{E284BA9C-A68B-4327-A79C-49A4F6423007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2" creationId="{9064170F-C752-41E8-A46A-F79578C6B855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4" creationId="{9A72B5A6-E6A2-4A81-A901-2B238598EFC6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5" creationId="{8A298A96-B121-4B65-87A4-192A2D317712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8" creationId="{51ACA940-C9ED-4E26-83D9-907C33CC3F02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9" creationId="{A433C20C-6610-4B64-8185-8AA021DF9EB5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55" creationId="{A9AAC231-7918-4ABC-8D5C-B2E2B0DE40E7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56" creationId="{796EFBC9-A0E5-41E9-87F6-F1C66CE3347A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58" creationId="{DDB2C358-C6E3-4828-96C7-2252DB61FBBD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59" creationId="{1F5B442D-7B54-443A-AADF-12A337AFBF12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63" creationId="{5974EDB6-DF4E-4E64-96EC-F0A5ADB54218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64" creationId="{87FFFC85-9E8E-4397-9451-742F1278EC44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1" creationId="{D1350AD8-B26C-4802-AE9F-459CA5D6FC4B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2" creationId="{B2BED60E-C8BD-4E06-8396-27B0B77F6E76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4" creationId="{08641550-2A0F-44C1-B031-15378D072962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5" creationId="{859D7238-4C60-48B7-B5AD-D53D8C71AA69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9" creationId="{42B45F3A-31B9-4A64-B4EC-16C232C348BC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80" creationId="{0032EB72-ED91-46B9-ABD3-AF5CE76700F6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3826152594" sldId="718"/>
        </pc:sldMkLst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783024352" sldId="719"/>
        </pc:sldMkLst>
      </pc:sldChg>
      <pc:sldChg chg="addSp delSp modSp add mod">
        <pc:chgData name="Cristian Chilipirea" userId="34ab170da5908fc4" providerId="LiveId" clId="{0396AB70-9CBE-4085-B671-26C7B77C3E18}" dt="2021-03-09T21:40:33.710" v="1103" actId="1076"/>
        <pc:sldMkLst>
          <pc:docMk/>
          <pc:sldMk cId="2004866330" sldId="719"/>
        </pc:sldMkLst>
        <pc:spChg chg="mod">
          <ac:chgData name="Cristian Chilipirea" userId="34ab170da5908fc4" providerId="LiveId" clId="{0396AB70-9CBE-4085-B671-26C7B77C3E18}" dt="2021-03-09T20:14:50.681" v="679" actId="20577"/>
          <ac:spMkLst>
            <pc:docMk/>
            <pc:sldMk cId="2004866330" sldId="719"/>
            <ac:spMk id="3" creationId="{5FC07BC5-EE46-41C6-8818-721A43A0EA2C}"/>
          </ac:spMkLst>
        </pc:spChg>
        <pc:spChg chg="del">
          <ac:chgData name="Cristian Chilipirea" userId="34ab170da5908fc4" providerId="LiveId" clId="{0396AB70-9CBE-4085-B671-26C7B77C3E18}" dt="2021-03-09T20:15:09.912" v="683" actId="478"/>
          <ac:spMkLst>
            <pc:docMk/>
            <pc:sldMk cId="2004866330" sldId="719"/>
            <ac:spMk id="8" creationId="{51A60035-E8E7-4357-A172-7CA6E7C26886}"/>
          </ac:spMkLst>
        </pc:spChg>
        <pc:spChg chg="del">
          <ac:chgData name="Cristian Chilipirea" userId="34ab170da5908fc4" providerId="LiveId" clId="{0396AB70-9CBE-4085-B671-26C7B77C3E18}" dt="2021-03-09T20:15:09.912" v="683" actId="478"/>
          <ac:spMkLst>
            <pc:docMk/>
            <pc:sldMk cId="2004866330" sldId="719"/>
            <ac:spMk id="11" creationId="{CB872CCB-D197-4402-BCD3-CCF6F45D7571}"/>
          </ac:spMkLst>
        </pc:spChg>
        <pc:spChg chg="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15" creationId="{9FE53B69-1380-4F7C-A055-9C44E61DBB54}"/>
          </ac:spMkLst>
        </pc:spChg>
        <pc:spChg chg="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25" creationId="{64AB976B-6F82-49FD-9216-25267497BAB1}"/>
          </ac:spMkLst>
        </pc:spChg>
        <pc:spChg chg="add 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33" creationId="{3E5E23F4-4C54-45B8-8DB8-75776605DA82}"/>
          </ac:spMkLst>
        </pc:spChg>
        <pc:spChg chg="add 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36" creationId="{FDB441C9-AC0B-4C7A-969F-06EF228687B8}"/>
          </ac:spMkLst>
        </pc:spChg>
        <pc:spChg chg="add 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37" creationId="{EC8B993E-89C6-4C01-AFB8-9761BB14AD46}"/>
          </ac:spMkLst>
        </pc:spChg>
        <pc:spChg chg="add 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39" creationId="{7B479B06-22E4-4BC7-BC56-F336B107F564}"/>
          </ac:spMkLst>
        </pc:spChg>
        <pc:spChg chg="add mod">
          <ac:chgData name="Cristian Chilipirea" userId="34ab170da5908fc4" providerId="LiveId" clId="{0396AB70-9CBE-4085-B671-26C7B77C3E18}" dt="2021-03-09T20:17:42.353" v="713" actId="20577"/>
          <ac:spMkLst>
            <pc:docMk/>
            <pc:sldMk cId="2004866330" sldId="719"/>
            <ac:spMk id="44" creationId="{D3697EE8-5D87-4B4A-912D-8D5080A3998F}"/>
          </ac:spMkLst>
        </pc:spChg>
        <pc:spChg chg="del">
          <ac:chgData name="Cristian Chilipirea" userId="34ab170da5908fc4" providerId="LiveId" clId="{0396AB70-9CBE-4085-B671-26C7B77C3E18}" dt="2021-03-09T20:15:09.912" v="683" actId="478"/>
          <ac:spMkLst>
            <pc:docMk/>
            <pc:sldMk cId="2004866330" sldId="719"/>
            <ac:spMk id="47" creationId="{F02A0B92-04CB-4B14-956B-6A5D1951FBF5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48" creationId="{8A807F60-F88A-4E4E-ABCD-6378636C8273}"/>
          </ac:spMkLst>
        </pc:spChg>
        <pc:spChg chg="del">
          <ac:chgData name="Cristian Chilipirea" userId="34ab170da5908fc4" providerId="LiveId" clId="{0396AB70-9CBE-4085-B671-26C7B77C3E18}" dt="2021-03-09T20:14:59.695" v="680" actId="478"/>
          <ac:spMkLst>
            <pc:docMk/>
            <pc:sldMk cId="2004866330" sldId="719"/>
            <ac:spMk id="49" creationId="{2F1AE351-813A-4CF4-B602-936A00A1B014}"/>
          </ac:spMkLst>
        </pc:spChg>
        <pc:spChg chg="add mod">
          <ac:chgData name="Cristian Chilipirea" userId="34ab170da5908fc4" providerId="LiveId" clId="{0396AB70-9CBE-4085-B671-26C7B77C3E18}" dt="2021-03-09T20:17:44.612" v="714" actId="20577"/>
          <ac:spMkLst>
            <pc:docMk/>
            <pc:sldMk cId="2004866330" sldId="719"/>
            <ac:spMk id="50" creationId="{2B90C8A2-1FF5-4332-A7BD-E1321F462AF2}"/>
          </ac:spMkLst>
        </pc:spChg>
        <pc:spChg chg="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51" creationId="{89B360FC-2AE1-4233-AB7A-27EE93A05897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54" creationId="{01CB4674-5E5D-4E57-BBF4-513AACC7464E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55" creationId="{9E7C93B0-4B7C-46BF-A2A4-8895F6F5021D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56" creationId="{6F677FBC-42E4-4369-B15F-5D3C30E8D83A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57" creationId="{3CF94E0C-8AB2-4D2B-837C-46D89FE901A9}"/>
          </ac:spMkLst>
        </pc:spChg>
        <pc:spChg chg="add mod">
          <ac:chgData name="Cristian Chilipirea" userId="34ab170da5908fc4" providerId="LiveId" clId="{0396AB70-9CBE-4085-B671-26C7B77C3E18}" dt="2021-03-09T20:27:50.242" v="825" actId="20577"/>
          <ac:spMkLst>
            <pc:docMk/>
            <pc:sldMk cId="2004866330" sldId="719"/>
            <ac:spMk id="59" creationId="{E84E6FEB-578A-4960-AFB2-14BD3AF1400C}"/>
          </ac:spMkLst>
        </pc:spChg>
        <pc:spChg chg="add mod">
          <ac:chgData name="Cristian Chilipirea" userId="34ab170da5908fc4" providerId="LiveId" clId="{0396AB70-9CBE-4085-B671-26C7B77C3E18}" dt="2021-03-09T21:40:27.682" v="1101" actId="1076"/>
          <ac:spMkLst>
            <pc:docMk/>
            <pc:sldMk cId="2004866330" sldId="719"/>
            <ac:spMk id="60" creationId="{30421D30-4239-4F1E-8F9B-A0E9AC01B8D0}"/>
          </ac:spMkLst>
        </pc:spChg>
        <pc:spChg chg="add mod">
          <ac:chgData name="Cristian Chilipirea" userId="34ab170da5908fc4" providerId="LiveId" clId="{0396AB70-9CBE-4085-B671-26C7B77C3E18}" dt="2021-03-09T21:40:33.710" v="1103" actId="1076"/>
          <ac:spMkLst>
            <pc:docMk/>
            <pc:sldMk cId="2004866330" sldId="719"/>
            <ac:spMk id="61" creationId="{2392E166-6E78-48C4-B225-FF48F61C7CB4}"/>
          </ac:spMkLst>
        </pc:spChg>
        <pc:spChg chg="mod">
          <ac:chgData name="Cristian Chilipirea" userId="34ab170da5908fc4" providerId="LiveId" clId="{0396AB70-9CBE-4085-B671-26C7B77C3E18}" dt="2021-03-09T20:19:04.121" v="733" actId="20577"/>
          <ac:spMkLst>
            <pc:docMk/>
            <pc:sldMk cId="2004866330" sldId="719"/>
            <ac:spMk id="71" creationId="{D2E747A3-EF48-4213-A722-A79AC8E107CE}"/>
          </ac:spMkLst>
        </pc:spChg>
        <pc:spChg chg="mod">
          <ac:chgData name="Cristian Chilipirea" userId="34ab170da5908fc4" providerId="LiveId" clId="{0396AB70-9CBE-4085-B671-26C7B77C3E18}" dt="2021-03-09T20:19:05.961" v="734" actId="20577"/>
          <ac:spMkLst>
            <pc:docMk/>
            <pc:sldMk cId="2004866330" sldId="719"/>
            <ac:spMk id="74" creationId="{CDDEB623-0B76-4040-AB25-750DA25012F7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75" creationId="{A35C84B9-D228-4ADE-AA4F-807354E86579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76" creationId="{EFD1B294-A0E9-4C76-9DF9-67ED2BEC1B7F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78" creationId="{22DB70CC-14AA-4CE3-9CA2-983EF415C7E0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81" creationId="{3AEC07B2-5F26-4B5E-820F-CA3F56E5135B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82" creationId="{549F8302-7014-4D44-82F8-C3ED2260059E}"/>
          </ac:spMkLst>
        </pc:spChg>
        <pc:spChg chg="mod">
          <ac:chgData name="Cristian Chilipirea" userId="34ab170da5908fc4" providerId="LiveId" clId="{0396AB70-9CBE-4085-B671-26C7B77C3E18}" dt="2021-03-09T20:27:40.136" v="819" actId="20577"/>
          <ac:spMkLst>
            <pc:docMk/>
            <pc:sldMk cId="2004866330" sldId="719"/>
            <ac:spMk id="92" creationId="{B138B629-AD8F-4522-ABDF-E02998C49BB9}"/>
          </ac:spMkLst>
        </pc:spChg>
        <pc:spChg chg="del">
          <ac:chgData name="Cristian Chilipirea" userId="34ab170da5908fc4" providerId="LiveId" clId="{0396AB70-9CBE-4085-B671-26C7B77C3E18}" dt="2021-03-09T20:16:19.320" v="706" actId="478"/>
          <ac:spMkLst>
            <pc:docMk/>
            <pc:sldMk cId="2004866330" sldId="719"/>
            <ac:spMk id="93" creationId="{F91B8098-9447-4264-B073-767C59528918}"/>
          </ac:spMkLst>
        </pc:sp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6" creationId="{A9948833-285E-47FC-8CC6-5D08700C65C3}"/>
          </ac:cxnSpMkLst>
        </pc:cxn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7" creationId="{DB2E43D8-4207-4842-A13E-A48AFFBF8A7B}"/>
          </ac:cxnSpMkLst>
        </pc:cxnChg>
        <pc:cxnChg chg="del mod">
          <ac:chgData name="Cristian Chilipirea" userId="34ab170da5908fc4" providerId="LiveId" clId="{0396AB70-9CBE-4085-B671-26C7B77C3E18}" dt="2021-03-09T20:15:09.912" v="683" actId="478"/>
          <ac:cxnSpMkLst>
            <pc:docMk/>
            <pc:sldMk cId="2004866330" sldId="719"/>
            <ac:cxnSpMk id="9" creationId="{27CECB55-3B4B-4A08-B654-49532E78155B}"/>
          </ac:cxnSpMkLst>
        </pc:cxnChg>
        <pc:cxnChg chg="del mod">
          <ac:chgData name="Cristian Chilipirea" userId="34ab170da5908fc4" providerId="LiveId" clId="{0396AB70-9CBE-4085-B671-26C7B77C3E18}" dt="2021-03-09T20:15:09.912" v="683" actId="478"/>
          <ac:cxnSpMkLst>
            <pc:docMk/>
            <pc:sldMk cId="2004866330" sldId="719"/>
            <ac:cxnSpMk id="10" creationId="{C383CD64-B9FD-4C8F-A106-EB9D84E92A00}"/>
          </ac:cxnSpMkLst>
        </pc:cxn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22" creationId="{8FB8713F-7E9A-456E-B5BD-54E7B764E784}"/>
          </ac:cxnSpMkLst>
        </pc:cxn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23" creationId="{97C20553-6496-4ABC-BE99-706EC5DE59A8}"/>
          </ac:cxnSpMkLst>
        </pc:cxnChg>
        <pc:cxnChg chg="add 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34" creationId="{56C05133-A131-4325-9695-5F8F8E2F533D}"/>
          </ac:cxnSpMkLst>
        </pc:cxnChg>
        <pc:cxnChg chg="add 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35" creationId="{AFEA9DB4-33CE-44C0-8202-67AE942578B4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42" creationId="{45867FC8-3A72-4F6F-B3E5-7F63365AB2F9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43" creationId="{2CB7F5AB-C571-4BAF-9AC7-89C680924323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45" creationId="{F207FAD2-89A3-47FD-A014-36CF4ABB6A9F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46" creationId="{98A3CA6F-8DEB-4210-83A7-23E716A4EF03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52" creationId="{9CBF8993-8B73-4282-B7F0-F2DBA94972A7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53" creationId="{88D2A28A-BBA2-40E1-8AF9-8FD8CEE39BED}"/>
          </ac:cxnSpMkLst>
        </pc:cxnChg>
        <pc:cxnChg chg="add mod">
          <ac:chgData name="Cristian Chilipirea" userId="34ab170da5908fc4" providerId="LiveId" clId="{0396AB70-9CBE-4085-B671-26C7B77C3E18}" dt="2021-03-09T20:18:14.574" v="717" actId="14100"/>
          <ac:cxnSpMkLst>
            <pc:docMk/>
            <pc:sldMk cId="2004866330" sldId="719"/>
            <ac:cxnSpMk id="58" creationId="{6F6FF4A6-84E0-4F2C-9168-03996FD195EB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65" creationId="{8DC8B761-7A8B-4568-9D22-4D5B4E009994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66" creationId="{5CDF1078-124E-454F-85C8-BA02948AE63E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72" creationId="{4D499718-421B-4D53-898E-F0A4EEFC2F19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73" creationId="{EBBE21A6-AF8C-4999-B30C-47E97C16C37B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79" creationId="{89C9B1F6-BB69-4573-9F8C-8B88007B7B97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80" creationId="{B8866461-CC71-4BDA-BA5C-C044F757C943}"/>
          </ac:cxnSpMkLst>
        </pc:cxn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91" creationId="{28C2F04E-1E8D-4458-B4FC-B82757CDC781}"/>
          </ac:cxnSpMkLst>
        </pc:cxnChg>
      </pc:sldChg>
      <pc:sldChg chg="addSp delSp modSp add mod">
        <pc:chgData name="Cristian Chilipirea" userId="34ab170da5908fc4" providerId="LiveId" clId="{0396AB70-9CBE-4085-B671-26C7B77C3E18}" dt="2021-03-09T21:41:22.979" v="1112" actId="14100"/>
        <pc:sldMkLst>
          <pc:docMk/>
          <pc:sldMk cId="3953706535" sldId="720"/>
        </pc:sldMkLst>
        <pc:spChg chg="mod">
          <ac:chgData name="Cristian Chilipirea" userId="34ab170da5908fc4" providerId="LiveId" clId="{0396AB70-9CBE-4085-B671-26C7B77C3E18}" dt="2021-03-09T20:21:38.416" v="754" actId="20577"/>
          <ac:spMkLst>
            <pc:docMk/>
            <pc:sldMk cId="3953706535" sldId="720"/>
            <ac:spMk id="3" creationId="{5FC07BC5-EE46-41C6-8818-721A43A0EA2C}"/>
          </ac:spMkLst>
        </pc:spChg>
        <pc:spChg chg="mod">
          <ac:chgData name="Cristian Chilipirea" userId="34ab170da5908fc4" providerId="LiveId" clId="{0396AB70-9CBE-4085-B671-26C7B77C3E18}" dt="2021-03-09T20:25:31.658" v="800" actId="20577"/>
          <ac:spMkLst>
            <pc:docMk/>
            <pc:sldMk cId="3953706535" sldId="720"/>
            <ac:spMk id="15" creationId="{9FE53B69-1380-4F7C-A055-9C44E61DBB54}"/>
          </ac:spMkLst>
        </pc:spChg>
        <pc:spChg chg="mod">
          <ac:chgData name="Cristian Chilipirea" userId="34ab170da5908fc4" providerId="LiveId" clId="{0396AB70-9CBE-4085-B671-26C7B77C3E18}" dt="2021-03-09T20:25:29.372" v="799" actId="20577"/>
          <ac:spMkLst>
            <pc:docMk/>
            <pc:sldMk cId="3953706535" sldId="720"/>
            <ac:spMk id="25" creationId="{64AB976B-6F82-49FD-9216-25267497BAB1}"/>
          </ac:spMkLst>
        </pc:spChg>
        <pc:spChg chg="mod">
          <ac:chgData name="Cristian Chilipirea" userId="34ab170da5908fc4" providerId="LiveId" clId="{0396AB70-9CBE-4085-B671-26C7B77C3E18}" dt="2021-03-09T20:24:58.089" v="795" actId="164"/>
          <ac:spMkLst>
            <pc:docMk/>
            <pc:sldMk cId="3953706535" sldId="720"/>
            <ac:spMk id="33" creationId="{3E5E23F4-4C54-45B8-8DB8-75776605DA82}"/>
          </ac:spMkLst>
        </pc:spChg>
        <pc:spChg chg="mod">
          <ac:chgData name="Cristian Chilipirea" userId="34ab170da5908fc4" providerId="LiveId" clId="{0396AB70-9CBE-4085-B671-26C7B77C3E18}" dt="2021-03-09T20:28:39.389" v="837" actId="20577"/>
          <ac:spMkLst>
            <pc:docMk/>
            <pc:sldMk cId="3953706535" sldId="720"/>
            <ac:spMk id="36" creationId="{FDB441C9-AC0B-4C7A-969F-06EF228687B8}"/>
          </ac:spMkLst>
        </pc:spChg>
        <pc:spChg chg="mod">
          <ac:chgData name="Cristian Chilipirea" userId="34ab170da5908fc4" providerId="LiveId" clId="{0396AB70-9CBE-4085-B671-26C7B77C3E18}" dt="2021-03-09T20:28:36.873" v="835" actId="20577"/>
          <ac:spMkLst>
            <pc:docMk/>
            <pc:sldMk cId="3953706535" sldId="720"/>
            <ac:spMk id="37" creationId="{EC8B993E-89C6-4C01-AFB8-9761BB14AD46}"/>
          </ac:spMkLst>
        </pc:spChg>
        <pc:spChg chg="mod">
          <ac:chgData name="Cristian Chilipirea" userId="34ab170da5908fc4" providerId="LiveId" clId="{0396AB70-9CBE-4085-B671-26C7B77C3E18}" dt="2021-03-09T20:28:41.085" v="839" actId="20577"/>
          <ac:spMkLst>
            <pc:docMk/>
            <pc:sldMk cId="3953706535" sldId="720"/>
            <ac:spMk id="39" creationId="{7B479B06-22E4-4BC7-BC56-F336B107F564}"/>
          </ac:spMkLst>
        </pc:spChg>
        <pc:spChg chg="mod">
          <ac:chgData name="Cristian Chilipirea" userId="34ab170da5908fc4" providerId="LiveId" clId="{0396AB70-9CBE-4085-B671-26C7B77C3E18}" dt="2021-03-09T20:28:19.425" v="831" actId="164"/>
          <ac:spMkLst>
            <pc:docMk/>
            <pc:sldMk cId="3953706535" sldId="720"/>
            <ac:spMk id="44" creationId="{D3697EE8-5D87-4B4A-912D-8D5080A3998F}"/>
          </ac:spMkLst>
        </pc:spChg>
        <pc:spChg chg="mod">
          <ac:chgData name="Cristian Chilipirea" userId="34ab170da5908fc4" providerId="LiveId" clId="{0396AB70-9CBE-4085-B671-26C7B77C3E18}" dt="2021-03-09T20:28:52.757" v="847" actId="20577"/>
          <ac:spMkLst>
            <pc:docMk/>
            <pc:sldMk cId="3953706535" sldId="720"/>
            <ac:spMk id="48" creationId="{8A807F60-F88A-4E4E-ABCD-6378636C8273}"/>
          </ac:spMkLst>
        </pc:spChg>
        <pc:spChg chg="add del mod">
          <ac:chgData name="Cristian Chilipirea" userId="34ab170da5908fc4" providerId="LiveId" clId="{0396AB70-9CBE-4085-B671-26C7B77C3E18}" dt="2021-03-09T21:40:41.566" v="1107"/>
          <ac:spMkLst>
            <pc:docMk/>
            <pc:sldMk cId="3953706535" sldId="720"/>
            <ac:spMk id="49" creationId="{6648230F-1066-4DD9-BA49-ADAEB42EEC3B}"/>
          </ac:spMkLst>
        </pc:spChg>
        <pc:spChg chg="mod">
          <ac:chgData name="Cristian Chilipirea" userId="34ab170da5908fc4" providerId="LiveId" clId="{0396AB70-9CBE-4085-B671-26C7B77C3E18}" dt="2021-03-09T20:28:19.425" v="831" actId="164"/>
          <ac:spMkLst>
            <pc:docMk/>
            <pc:sldMk cId="3953706535" sldId="720"/>
            <ac:spMk id="50" creationId="{2B90C8A2-1FF5-4332-A7BD-E1321F462AF2}"/>
          </ac:spMkLst>
        </pc:spChg>
        <pc:spChg chg="mod">
          <ac:chgData name="Cristian Chilipirea" userId="34ab170da5908fc4" providerId="LiveId" clId="{0396AB70-9CBE-4085-B671-26C7B77C3E18}" dt="2021-03-09T20:28:35.393" v="834" actId="20577"/>
          <ac:spMkLst>
            <pc:docMk/>
            <pc:sldMk cId="3953706535" sldId="720"/>
            <ac:spMk id="51" creationId="{89B360FC-2AE1-4233-AB7A-27EE93A05897}"/>
          </ac:spMkLst>
        </pc:spChg>
        <pc:spChg chg="mod">
          <ac:chgData name="Cristian Chilipirea" userId="34ab170da5908fc4" providerId="LiveId" clId="{0396AB70-9CBE-4085-B671-26C7B77C3E18}" dt="2021-03-09T20:28:19.425" v="831" actId="164"/>
          <ac:spMkLst>
            <pc:docMk/>
            <pc:sldMk cId="3953706535" sldId="720"/>
            <ac:spMk id="54" creationId="{01CB4674-5E5D-4E57-BBF4-513AACC7464E}"/>
          </ac:spMkLst>
        </pc:spChg>
        <pc:spChg chg="mod">
          <ac:chgData name="Cristian Chilipirea" userId="34ab170da5908fc4" providerId="LiveId" clId="{0396AB70-9CBE-4085-B671-26C7B77C3E18}" dt="2021-03-09T20:28:49.596" v="845" actId="6549"/>
          <ac:spMkLst>
            <pc:docMk/>
            <pc:sldMk cId="3953706535" sldId="720"/>
            <ac:spMk id="55" creationId="{9E7C93B0-4B7C-46BF-A2A4-8895F6F5021D}"/>
          </ac:spMkLst>
        </pc:spChg>
        <pc:spChg chg="mod">
          <ac:chgData name="Cristian Chilipirea" userId="34ab170da5908fc4" providerId="LiveId" clId="{0396AB70-9CBE-4085-B671-26C7B77C3E18}" dt="2021-03-09T20:28:46.349" v="843" actId="20577"/>
          <ac:spMkLst>
            <pc:docMk/>
            <pc:sldMk cId="3953706535" sldId="720"/>
            <ac:spMk id="56" creationId="{6F677FBC-42E4-4369-B15F-5D3C30E8D83A}"/>
          </ac:spMkLst>
        </pc:spChg>
        <pc:spChg chg="mod">
          <ac:chgData name="Cristian Chilipirea" userId="34ab170da5908fc4" providerId="LiveId" clId="{0396AB70-9CBE-4085-B671-26C7B77C3E18}" dt="2021-03-09T20:28:43.628" v="841" actId="20577"/>
          <ac:spMkLst>
            <pc:docMk/>
            <pc:sldMk cId="3953706535" sldId="720"/>
            <ac:spMk id="57" creationId="{3CF94E0C-8AB2-4D2B-837C-46D89FE901A9}"/>
          </ac:spMkLst>
        </pc:spChg>
        <pc:spChg chg="mod">
          <ac:chgData name="Cristian Chilipirea" userId="34ab170da5908fc4" providerId="LiveId" clId="{0396AB70-9CBE-4085-B671-26C7B77C3E18}" dt="2021-03-09T20:28:09.586" v="830" actId="20577"/>
          <ac:spMkLst>
            <pc:docMk/>
            <pc:sldMk cId="3953706535" sldId="720"/>
            <ac:spMk id="59" creationId="{E84E6FEB-578A-4960-AFB2-14BD3AF1400C}"/>
          </ac:spMkLst>
        </pc:spChg>
        <pc:spChg chg="add mod">
          <ac:chgData name="Cristian Chilipirea" userId="34ab170da5908fc4" providerId="LiveId" clId="{0396AB70-9CBE-4085-B671-26C7B77C3E18}" dt="2021-03-09T21:40:50.917" v="1110" actId="1076"/>
          <ac:spMkLst>
            <pc:docMk/>
            <pc:sldMk cId="3953706535" sldId="720"/>
            <ac:spMk id="60" creationId="{247BAA4E-7F2E-48A0-8895-183C46F8F90D}"/>
          </ac:spMkLst>
        </pc:spChg>
        <pc:spChg chg="add mod">
          <ac:chgData name="Cristian Chilipirea" userId="34ab170da5908fc4" providerId="LiveId" clId="{0396AB70-9CBE-4085-B671-26C7B77C3E18}" dt="2021-03-09T21:41:22.979" v="1112" actId="14100"/>
          <ac:spMkLst>
            <pc:docMk/>
            <pc:sldMk cId="3953706535" sldId="720"/>
            <ac:spMk id="61" creationId="{52DE99A9-C085-49EE-8CF1-3750620A902C}"/>
          </ac:spMkLst>
        </pc:spChg>
        <pc:spChg chg="mod">
          <ac:chgData name="Cristian Chilipirea" userId="34ab170da5908fc4" providerId="LiveId" clId="{0396AB70-9CBE-4085-B671-26C7B77C3E18}" dt="2021-03-09T20:29:21.589" v="848" actId="1076"/>
          <ac:spMkLst>
            <pc:docMk/>
            <pc:sldMk cId="3953706535" sldId="720"/>
            <ac:spMk id="92" creationId="{B138B629-AD8F-4522-ABDF-E02998C49BB9}"/>
          </ac:spMkLst>
        </pc:spChg>
        <pc:grpChg chg="add mod">
          <ac:chgData name="Cristian Chilipirea" userId="34ab170da5908fc4" providerId="LiveId" clId="{0396AB70-9CBE-4085-B671-26C7B77C3E18}" dt="2021-03-09T20:25:17.442" v="798" actId="1076"/>
          <ac:grpSpMkLst>
            <pc:docMk/>
            <pc:sldMk cId="3953706535" sldId="720"/>
            <ac:grpSpMk id="4" creationId="{756E5B43-1E58-458B-9F5F-F3A972EBA04E}"/>
          </ac:grpSpMkLst>
        </pc:grpChg>
        <pc:grpChg chg="add mod">
          <ac:chgData name="Cristian Chilipirea" userId="34ab170da5908fc4" providerId="LiveId" clId="{0396AB70-9CBE-4085-B671-26C7B77C3E18}" dt="2021-03-09T20:28:29.388" v="833" actId="1076"/>
          <ac:grpSpMkLst>
            <pc:docMk/>
            <pc:sldMk cId="3953706535" sldId="720"/>
            <ac:grpSpMk id="5" creationId="{A10DA386-A99C-4759-A44B-D9CC65C45498}"/>
          </ac:grpSpMkLst>
        </pc:grp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6" creationId="{A9948833-285E-47FC-8CC6-5D08700C65C3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7" creationId="{DB2E43D8-4207-4842-A13E-A48AFFBF8A7B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22" creationId="{8FB8713F-7E9A-456E-B5BD-54E7B764E784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23" creationId="{97C20553-6496-4ABC-BE99-706EC5DE59A8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34" creationId="{56C05133-A131-4325-9695-5F8F8E2F533D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35" creationId="{AFEA9DB4-33CE-44C0-8202-67AE942578B4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42" creationId="{45867FC8-3A72-4F6F-B3E5-7F63365AB2F9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43" creationId="{2CB7F5AB-C571-4BAF-9AC7-89C680924323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45" creationId="{F207FAD2-89A3-47FD-A014-36CF4ABB6A9F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46" creationId="{98A3CA6F-8DEB-4210-83A7-23E716A4EF03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52" creationId="{9CBF8993-8B73-4282-B7F0-F2DBA94972A7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53" creationId="{88D2A28A-BBA2-40E1-8AF9-8FD8CEE39BED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4155747342" sldId="720"/>
        </pc:sldMkLst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2842942952" sldId="721"/>
        </pc:sldMkLst>
      </pc:sldChg>
      <pc:sldChg chg="addSp delSp modSp add mod ord">
        <pc:chgData name="Cristian Chilipirea" userId="34ab170da5908fc4" providerId="LiveId" clId="{0396AB70-9CBE-4085-B671-26C7B77C3E18}" dt="2021-03-09T21:40:05.996" v="1096" actId="14100"/>
        <pc:sldMkLst>
          <pc:docMk/>
          <pc:sldMk cId="2958279561" sldId="721"/>
        </pc:sldMkLst>
        <pc:spChg chg="mod">
          <ac:chgData name="Cristian Chilipirea" userId="34ab170da5908fc4" providerId="LiveId" clId="{0396AB70-9CBE-4085-B671-26C7B77C3E18}" dt="2021-03-09T20:21:46.364" v="768" actId="20577"/>
          <ac:spMkLst>
            <pc:docMk/>
            <pc:sldMk cId="2958279561" sldId="721"/>
            <ac:spMk id="3" creationId="{5FC07BC5-EE46-41C6-8818-721A43A0EA2C}"/>
          </ac:spMkLst>
        </pc:spChg>
        <pc:spChg chg="mod topLvl">
          <ac:chgData name="Cristian Chilipirea" userId="34ab170da5908fc4" providerId="LiveId" clId="{0396AB70-9CBE-4085-B671-26C7B77C3E18}" dt="2021-03-09T20:22:40.834" v="774" actId="20577"/>
          <ac:spMkLst>
            <pc:docMk/>
            <pc:sldMk cId="2958279561" sldId="721"/>
            <ac:spMk id="8" creationId="{51A60035-E8E7-4357-A172-7CA6E7C26886}"/>
          </ac:spMkLst>
        </pc:spChg>
        <pc:spChg chg="mod topLvl">
          <ac:chgData name="Cristian Chilipirea" userId="34ab170da5908fc4" providerId="LiveId" clId="{0396AB70-9CBE-4085-B671-26C7B77C3E18}" dt="2021-03-09T20:22:49.780" v="779" actId="20577"/>
          <ac:spMkLst>
            <pc:docMk/>
            <pc:sldMk cId="2958279561" sldId="721"/>
            <ac:spMk id="11" creationId="{CB872CCB-D197-4402-BCD3-CCF6F45D7571}"/>
          </ac:spMkLst>
        </pc:spChg>
        <pc:spChg chg="mod topLvl">
          <ac:chgData name="Cristian Chilipirea" userId="34ab170da5908fc4" providerId="LiveId" clId="{0396AB70-9CBE-4085-B671-26C7B77C3E18}" dt="2021-03-09T20:22:33.752" v="772" actId="165"/>
          <ac:spMkLst>
            <pc:docMk/>
            <pc:sldMk cId="2958279561" sldId="721"/>
            <ac:spMk id="15" creationId="{9FE53B69-1380-4F7C-A055-9C44E61DBB54}"/>
          </ac:spMkLst>
        </pc:spChg>
        <pc:spChg chg="mod topLvl">
          <ac:chgData name="Cristian Chilipirea" userId="34ab170da5908fc4" providerId="LiveId" clId="{0396AB70-9CBE-4085-B671-26C7B77C3E18}" dt="2021-03-09T20:22:38.592" v="773" actId="20577"/>
          <ac:spMkLst>
            <pc:docMk/>
            <pc:sldMk cId="2958279561" sldId="721"/>
            <ac:spMk id="25" creationId="{64AB976B-6F82-49FD-9216-25267497BAB1}"/>
          </ac:spMkLst>
        </pc:spChg>
        <pc:spChg chg="add mod">
          <ac:chgData name="Cristian Chilipirea" userId="34ab170da5908fc4" providerId="LiveId" clId="{0396AB70-9CBE-4085-B671-26C7B77C3E18}" dt="2021-03-09T21:40:05.996" v="1096" actId="14100"/>
          <ac:spMkLst>
            <pc:docMk/>
            <pc:sldMk cId="2958279561" sldId="721"/>
            <ac:spMk id="34" creationId="{44409418-8ECD-4A8E-A7E3-F779CF78E4FA}"/>
          </ac:spMkLst>
        </pc:spChg>
        <pc:spChg chg="mod topLvl">
          <ac:chgData name="Cristian Chilipirea" userId="34ab170da5908fc4" providerId="LiveId" clId="{0396AB70-9CBE-4085-B671-26C7B77C3E18}" dt="2021-03-09T20:22:46.009" v="777" actId="20577"/>
          <ac:spMkLst>
            <pc:docMk/>
            <pc:sldMk cId="2958279561" sldId="721"/>
            <ac:spMk id="47" creationId="{F02A0B92-04CB-4B14-956B-6A5D1951FBF5}"/>
          </ac:spMkLst>
        </pc:spChg>
        <pc:spChg chg="mod topLvl">
          <ac:chgData name="Cristian Chilipirea" userId="34ab170da5908fc4" providerId="LiveId" clId="{0396AB70-9CBE-4085-B671-26C7B77C3E18}" dt="2021-03-09T20:22:44.907" v="776" actId="20577"/>
          <ac:spMkLst>
            <pc:docMk/>
            <pc:sldMk cId="2958279561" sldId="721"/>
            <ac:spMk id="49" creationId="{2F1AE351-813A-4CF4-B602-936A00A1B014}"/>
          </ac:spMkLst>
        </pc:spChg>
        <pc:spChg chg="mod topLvl">
          <ac:chgData name="Cristian Chilipirea" userId="34ab170da5908fc4" providerId="LiveId" clId="{0396AB70-9CBE-4085-B671-26C7B77C3E18}" dt="2021-03-09T20:22:43.473" v="775" actId="20577"/>
          <ac:spMkLst>
            <pc:docMk/>
            <pc:sldMk cId="2958279561" sldId="721"/>
            <ac:spMk id="51" creationId="{89B360FC-2AE1-4233-AB7A-27EE93A05897}"/>
          </ac:spMkLst>
        </pc:spChg>
        <pc:spChg chg="mod">
          <ac:chgData name="Cristian Chilipirea" userId="34ab170da5908fc4" providerId="LiveId" clId="{0396AB70-9CBE-4085-B671-26C7B77C3E18}" dt="2021-03-09T20:22:57.781" v="783" actId="20577"/>
          <ac:spMkLst>
            <pc:docMk/>
            <pc:sldMk cId="2958279561" sldId="721"/>
            <ac:spMk id="92" creationId="{B138B629-AD8F-4522-ABDF-E02998C49BB9}"/>
          </ac:spMkLst>
        </pc:spChg>
        <pc:spChg chg="mod">
          <ac:chgData name="Cristian Chilipirea" userId="34ab170da5908fc4" providerId="LiveId" clId="{0396AB70-9CBE-4085-B671-26C7B77C3E18}" dt="2021-03-09T20:23:17.844" v="794" actId="790"/>
          <ac:spMkLst>
            <pc:docMk/>
            <pc:sldMk cId="2958279561" sldId="721"/>
            <ac:spMk id="93" creationId="{F91B8098-9447-4264-B073-767C59528918}"/>
          </ac:spMkLst>
        </pc:spChg>
        <pc:grpChg chg="add del mod">
          <ac:chgData name="Cristian Chilipirea" userId="34ab170da5908fc4" providerId="LiveId" clId="{0396AB70-9CBE-4085-B671-26C7B77C3E18}" dt="2021-03-09T20:22:33.752" v="772" actId="165"/>
          <ac:grpSpMkLst>
            <pc:docMk/>
            <pc:sldMk cId="2958279561" sldId="721"/>
            <ac:grpSpMk id="4" creationId="{E8F47D93-68BF-4CE9-822D-242F670F68A4}"/>
          </ac:grpSpMkLst>
        </pc:grp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6" creationId="{A9948833-285E-47FC-8CC6-5D08700C65C3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7" creationId="{DB2E43D8-4207-4842-A13E-A48AFFBF8A7B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9" creationId="{27CECB55-3B4B-4A08-B654-49532E78155B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10" creationId="{C383CD64-B9FD-4C8F-A106-EB9D84E92A00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22" creationId="{8FB8713F-7E9A-456E-B5BD-54E7B764E784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23" creationId="{97C20553-6496-4ABC-BE99-706EC5DE59A8}"/>
          </ac:cxnSpMkLst>
        </pc:cxnChg>
      </pc:sldChg>
      <pc:sldChg chg="addSp delSp modSp add mod ord">
        <pc:chgData name="Cristian Chilipirea" userId="34ab170da5908fc4" providerId="LiveId" clId="{0396AB70-9CBE-4085-B671-26C7B77C3E18}" dt="2021-03-09T21:39:56.655" v="1094" actId="1076"/>
        <pc:sldMkLst>
          <pc:docMk/>
          <pc:sldMk cId="1529978504" sldId="722"/>
        </pc:sldMkLst>
        <pc:spChg chg="add del">
          <ac:chgData name="Cristian Chilipirea" userId="34ab170da5908fc4" providerId="LiveId" clId="{0396AB70-9CBE-4085-B671-26C7B77C3E18}" dt="2021-03-09T21:39:14.368" v="1088" actId="478"/>
          <ac:spMkLst>
            <pc:docMk/>
            <pc:sldMk cId="1529978504" sldId="722"/>
            <ac:spMk id="18" creationId="{0434B49B-42F2-40E6-92BF-DC2EFCA5A9A5}"/>
          </ac:spMkLst>
        </pc:spChg>
        <pc:spChg chg="add mod">
          <ac:chgData name="Cristian Chilipirea" userId="34ab170da5908fc4" providerId="LiveId" clId="{0396AB70-9CBE-4085-B671-26C7B77C3E18}" dt="2021-03-09T21:39:56.655" v="1094" actId="1076"/>
          <ac:spMkLst>
            <pc:docMk/>
            <pc:sldMk cId="1529978504" sldId="722"/>
            <ac:spMk id="19" creationId="{E05FBF88-D9ED-40AD-B5AB-FFD56165C098}"/>
          </ac:spMkLst>
        </pc:spChg>
        <pc:cxnChg chg="add del mod">
          <ac:chgData name="Cristian Chilipirea" userId="34ab170da5908fc4" providerId="LiveId" clId="{0396AB70-9CBE-4085-B671-26C7B77C3E18}" dt="2021-03-09T21:38:07.910" v="1077" actId="21"/>
          <ac:cxnSpMkLst>
            <pc:docMk/>
            <pc:sldMk cId="1529978504" sldId="722"/>
            <ac:cxnSpMk id="5" creationId="{0C4197FB-42A1-4915-A91C-650097E5AD43}"/>
          </ac:cxnSpMkLst>
        </pc:cxnChg>
        <pc:cxnChg chg="add del mod">
          <ac:chgData name="Cristian Chilipirea" userId="34ab170da5908fc4" providerId="LiveId" clId="{0396AB70-9CBE-4085-B671-26C7B77C3E18}" dt="2021-03-09T21:38:49.657" v="1086" actId="478"/>
          <ac:cxnSpMkLst>
            <pc:docMk/>
            <pc:sldMk cId="1529978504" sldId="722"/>
            <ac:cxnSpMk id="14" creationId="{EF967BF0-FD53-4711-BBF8-65600C04401F}"/>
          </ac:cxnSpMkLst>
        </pc:cxnChg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537929409" sldId="722"/>
        </pc:sldMkLst>
      </pc:sldChg>
      <pc:sldChg chg="addSp delSp modSp add mod">
        <pc:chgData name="Cristian Chilipirea" userId="34ab170da5908fc4" providerId="LiveId" clId="{0396AB70-9CBE-4085-B671-26C7B77C3E18}" dt="2021-03-09T21:13:27.529" v="975" actId="1076"/>
        <pc:sldMkLst>
          <pc:docMk/>
          <pc:sldMk cId="17853534" sldId="723"/>
        </pc:sldMkLst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8" creationId="{51A60035-E8E7-4357-A172-7CA6E7C26886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1" creationId="{CB872CCB-D197-4402-BCD3-CCF6F45D7571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5" creationId="{9FE53B69-1380-4F7C-A055-9C44E61DBB54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25" creationId="{64AB976B-6F82-49FD-9216-25267497BAB1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34" creationId="{4358CDC5-9F4C-4AD9-8801-26525257846B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37" creationId="{BD5272AD-178F-4139-94A1-C0B52E2ED509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38" creationId="{0BE22BAF-4D05-4459-A64D-BC975E4FEFDF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39" creationId="{AB5CC37B-200D-4FF3-985E-2CB6C9FE6FDE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42" creationId="{AD0AA9FA-7627-4243-96AF-213FC52CEDDE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43" creationId="{98D58561-356D-4F38-A9D9-E6B6F814DBC6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44" creationId="{E2C6ABCF-EFD6-44B2-9688-073A6303B1AD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47" creationId="{F02A0B92-04CB-4B14-956B-6A5D1951FBF5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49" creationId="{2F1AE351-813A-4CF4-B602-936A00A1B014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0" creationId="{AE1450A9-AD70-47A9-85AD-F9FEA21EF333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51" creationId="{89B360FC-2AE1-4233-AB7A-27EE93A05897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4" creationId="{67600C08-BCF4-4FF1-A4BE-20AB6F2CEE89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5" creationId="{CF3EF08C-7A9C-4520-97EC-1A14923D1533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6" creationId="{9275F31B-6FF1-4082-9FF3-30E6F6F975EE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9" creationId="{C920CA82-95DE-44E2-A475-FC105D10087F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60" creationId="{BBBE054E-CE5A-46F8-BCAA-44F761CC8D0D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61" creationId="{E72E6739-8E13-440E-85DB-2BB3349F511D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14" creationId="{7CD538DF-0678-4AE5-BEDC-036179DCF270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17" creationId="{BDAA77FF-A9E8-45CE-AE00-DA6DE0F61FD7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18" creationId="{D34DAB8B-F85E-44A8-8F3B-3C2F638D9E54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21" creationId="{3D0A7111-2125-4608-A181-CC81CE065D30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22" creationId="{02B15C50-9B16-4596-81BA-E6C3BF88DEB0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23" creationId="{92323200-9A31-404A-869A-F7B90DAEFB1F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24" creationId="{E329AB1F-DF85-4C01-9566-9D598FA44935}"/>
          </ac:spMkLst>
        </pc:spChg>
        <pc:spChg chg="mod">
          <ac:chgData name="Cristian Chilipirea" userId="34ab170da5908fc4" providerId="LiveId" clId="{0396AB70-9CBE-4085-B671-26C7B77C3E18}" dt="2021-03-09T21:12:56.536" v="966" actId="14100"/>
          <ac:spMkLst>
            <pc:docMk/>
            <pc:sldMk cId="17853534" sldId="723"/>
            <ac:spMk id="125" creationId="{0B87A21B-FBDE-4A43-9196-B83619A96EAE}"/>
          </ac:spMkLst>
        </pc:spChg>
        <pc:spChg chg="mod">
          <ac:chgData name="Cristian Chilipirea" userId="34ab170da5908fc4" providerId="LiveId" clId="{0396AB70-9CBE-4085-B671-26C7B77C3E18}" dt="2021-03-09T21:12:58.707" v="970" actId="20577"/>
          <ac:spMkLst>
            <pc:docMk/>
            <pc:sldMk cId="17853534" sldId="723"/>
            <ac:spMk id="126" creationId="{C9D1C78A-4FF3-4091-8E44-3757AE842479}"/>
          </ac:spMkLst>
        </pc:spChg>
        <pc:grpChg chg="add mod">
          <ac:chgData name="Cristian Chilipirea" userId="34ab170da5908fc4" providerId="LiveId" clId="{0396AB70-9CBE-4085-B671-26C7B77C3E18}" dt="2021-03-09T21:13:27.529" v="975" actId="1076"/>
          <ac:grpSpMkLst>
            <pc:docMk/>
            <pc:sldMk cId="17853534" sldId="723"/>
            <ac:grpSpMk id="45" creationId="{189C27AA-FE39-4360-81B0-B47E2460A5D7}"/>
          </ac:grpSpMkLst>
        </pc:grp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6" creationId="{A9948833-285E-47FC-8CC6-5D08700C65C3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7" creationId="{DB2E43D8-4207-4842-A13E-A48AFFBF8A7B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9" creationId="{27CECB55-3B4B-4A08-B654-49532E78155B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0" creationId="{C383CD64-B9FD-4C8F-A106-EB9D84E92A00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22" creationId="{8FB8713F-7E9A-456E-B5BD-54E7B764E784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23" creationId="{97C20553-6496-4ABC-BE99-706EC5DE59A8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32" creationId="{347CA00A-C096-4333-9978-27FA86364155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33" creationId="{A81730B4-ABB8-4A4B-A866-FCB79CC30F03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35" creationId="{7EEC689C-5A7A-48D3-8F64-EFE102B18A94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36" creationId="{7C07CD65-A253-4A72-8296-E88B588A1954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40" creationId="{9BC52991-1F47-4170-8DEC-CB4B372D6CEC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41" creationId="{6C6AD081-DC34-4E9E-AFDD-97B011C707BD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46" creationId="{85950611-CCF7-46C4-8830-2D4782D793AB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48" creationId="{042F42A6-BFE8-411E-A7BB-A5086D8290DA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52" creationId="{B4B36776-D059-42A9-AB41-E98F69050885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53" creationId="{ED627BAA-0B12-4CF1-B5A6-B79152D6AF2C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57" creationId="{C29C080E-DFE1-4BC3-9F96-BDC5A28DDF71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58" creationId="{9544946B-183B-42A2-8D0B-A08C6D712456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2" creationId="{71FE228C-C66C-4334-B881-16133F07E1DE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3" creationId="{5C668A26-500E-4909-8566-B25B36159084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5" creationId="{28094F23-FAC4-43D0-A6C3-1676581C8016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6" creationId="{2D3F4DA4-E291-447C-88A4-F23302907CB2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9" creationId="{ADDB6A3D-8A2B-4E01-9B42-DEF208CE40BD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20" creationId="{A0982AC1-2D33-4618-871C-CF2E9239B87A}"/>
          </ac:cxnSpMkLst>
        </pc:cxnChg>
      </pc:sldChg>
      <pc:sldChg chg="addSp delSp modSp add del mod">
        <pc:chgData name="Cristian Chilipirea" userId="34ab170da5908fc4" providerId="LiveId" clId="{0396AB70-9CBE-4085-B671-26C7B77C3E18}" dt="2021-03-09T21:32:45.992" v="1074" actId="47"/>
        <pc:sldMkLst>
          <pc:docMk/>
          <pc:sldMk cId="3510967361" sldId="724"/>
        </pc:sldMkLst>
        <pc:spChg chg="add del mod">
          <ac:chgData name="Cristian Chilipirea" userId="34ab170da5908fc4" providerId="LiveId" clId="{0396AB70-9CBE-4085-B671-26C7B77C3E18}" dt="2021-03-09T21:32:16.347" v="1067" actId="21"/>
          <ac:spMkLst>
            <pc:docMk/>
            <pc:sldMk cId="3510967361" sldId="724"/>
            <ac:spMk id="33" creationId="{C06E604E-6E60-4CED-BBC7-73C96129A7AC}"/>
          </ac:spMkLst>
        </pc:spChg>
        <pc:spChg chg="add del mod">
          <ac:chgData name="Cristian Chilipirea" userId="34ab170da5908fc4" providerId="LiveId" clId="{0396AB70-9CBE-4085-B671-26C7B77C3E18}" dt="2021-03-09T21:32:16.347" v="1067" actId="21"/>
          <ac:spMkLst>
            <pc:docMk/>
            <pc:sldMk cId="3510967361" sldId="724"/>
            <ac:spMk id="34" creationId="{2A560C87-930F-41E9-8249-A28D0593D96F}"/>
          </ac:spMkLst>
        </pc:spChg>
      </pc:sldChg>
      <pc:sldChg chg="add">
        <pc:chgData name="Cristian Chilipirea" userId="34ab170da5908fc4" providerId="LiveId" clId="{0396AB70-9CBE-4085-B671-26C7B77C3E18}" dt="2021-03-09T21:29:59.915" v="1022" actId="2890"/>
        <pc:sldMkLst>
          <pc:docMk/>
          <pc:sldMk cId="1267356620" sldId="725"/>
        </pc:sldMkLst>
      </pc:sldChg>
      <pc:sldChg chg="addSp delSp modSp add mod ord">
        <pc:chgData name="Cristian Chilipirea" userId="34ab170da5908fc4" providerId="LiveId" clId="{0396AB70-9CBE-4085-B671-26C7B77C3E18}" dt="2021-03-09T21:44:02.903" v="1175" actId="1076"/>
        <pc:sldMkLst>
          <pc:docMk/>
          <pc:sldMk cId="2727005353" sldId="726"/>
        </pc:sldMkLst>
        <pc:spChg chg="mod">
          <ac:chgData name="Cristian Chilipirea" userId="34ab170da5908fc4" providerId="LiveId" clId="{0396AB70-9CBE-4085-B671-26C7B77C3E18}" dt="2021-03-09T21:43:11.172" v="1159" actId="790"/>
          <ac:spMkLst>
            <pc:docMk/>
            <pc:sldMk cId="2727005353" sldId="726"/>
            <ac:spMk id="3" creationId="{5FC07BC5-EE46-41C6-8818-721A43A0EA2C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15" creationId="{9FE53B69-1380-4F7C-A055-9C44E61DBB54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25" creationId="{64AB976B-6F82-49FD-9216-25267497BAB1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33" creationId="{3E5E23F4-4C54-45B8-8DB8-75776605DA82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36" creationId="{FDB441C9-AC0B-4C7A-969F-06EF228687B8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37" creationId="{EC8B993E-89C6-4C01-AFB8-9761BB14AD46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39" creationId="{7B479B06-22E4-4BC7-BC56-F336B107F564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44" creationId="{D3697EE8-5D87-4B4A-912D-8D5080A3998F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48" creationId="{8A807F60-F88A-4E4E-ABCD-6378636C8273}"/>
          </ac:spMkLst>
        </pc:spChg>
        <pc:spChg chg="add 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49" creationId="{446128B0-CCCE-44E7-A4C9-7B79486D7251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0" creationId="{2B90C8A2-1FF5-4332-A7BD-E1321F462AF2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51" creationId="{89B360FC-2AE1-4233-AB7A-27EE93A05897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4" creationId="{01CB4674-5E5D-4E57-BBF4-513AACC7464E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5" creationId="{9E7C93B0-4B7C-46BF-A2A4-8895F6F5021D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6" creationId="{6F677FBC-42E4-4369-B15F-5D3C30E8D83A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7" creationId="{3CF94E0C-8AB2-4D2B-837C-46D89FE901A9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59" creationId="{E84E6FEB-578A-4960-AFB2-14BD3AF1400C}"/>
          </ac:spMkLst>
        </pc:spChg>
        <pc:spChg chg="del mod">
          <ac:chgData name="Cristian Chilipirea" userId="34ab170da5908fc4" providerId="LiveId" clId="{0396AB70-9CBE-4085-B671-26C7B77C3E18}" dt="2021-03-09T21:43:20.161" v="1166" actId="478"/>
          <ac:spMkLst>
            <pc:docMk/>
            <pc:sldMk cId="2727005353" sldId="726"/>
            <ac:spMk id="60" creationId="{30421D30-4239-4F1E-8F9B-A0E9AC01B8D0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61" creationId="{2392E166-6E78-48C4-B225-FF48F61C7CB4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67" creationId="{C2AE99A8-0057-4A37-8BC0-7C000FD2FDAD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70" creationId="{398F3BCD-85B5-4154-BC04-2FFAA6788C56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1" creationId="{D2E747A3-EF48-4213-A722-A79AC8E107CE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4" creationId="{CDDEB623-0B76-4040-AB25-750DA25012F7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5" creationId="{A35C84B9-D228-4ADE-AA4F-807354E86579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6" creationId="{EFD1B294-A0E9-4C76-9DF9-67ED2BEC1B7F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77" creationId="{8AC859EA-4393-4536-9E6F-3606D59AE4DD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8" creationId="{22DB70CC-14AA-4CE3-9CA2-983EF415C7E0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81" creationId="{3AEC07B2-5F26-4B5E-820F-CA3F56E5135B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82" creationId="{549F8302-7014-4D44-82F8-C3ED2260059E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83" creationId="{8B9F17C6-4CFE-46B9-A9E6-550C549EBCEA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86" creationId="{2F0F1D3C-7700-4B85-991D-FCAFE07F933F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87" creationId="{155A9F53-43BB-4445-A85D-85E8E46BB1F0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88" creationId="{97BB79CD-007D-4AF3-ABB5-7EF16CA80461}"/>
          </ac:spMkLst>
        </pc:spChg>
        <pc:spChg chg="add del mod">
          <ac:chgData name="Cristian Chilipirea" userId="34ab170da5908fc4" providerId="LiveId" clId="{0396AB70-9CBE-4085-B671-26C7B77C3E18}" dt="2021-03-09T21:43:53.228" v="1174" actId="478"/>
          <ac:spMkLst>
            <pc:docMk/>
            <pc:sldMk cId="2727005353" sldId="726"/>
            <ac:spMk id="89" creationId="{4C20BCE0-125D-46FD-821A-16063A89D34E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92" creationId="{B138B629-AD8F-4522-ABDF-E02998C49BB9}"/>
          </ac:spMkLst>
        </pc:spChg>
        <pc:grpChg chg="add mod">
          <ac:chgData name="Cristian Chilipirea" userId="34ab170da5908fc4" providerId="LiveId" clId="{0396AB70-9CBE-4085-B671-26C7B77C3E18}" dt="2021-03-09T21:44:02.903" v="1175" actId="1076"/>
          <ac:grpSpMkLst>
            <pc:docMk/>
            <pc:sldMk cId="2727005353" sldId="726"/>
            <ac:grpSpMk id="62" creationId="{6A70D317-699A-4A67-BCC5-703BAE3D5DE6}"/>
          </ac:grpSpMkLst>
        </pc:grp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6" creationId="{A9948833-285E-47FC-8CC6-5D08700C65C3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7" creationId="{DB2E43D8-4207-4842-A13E-A48AFFBF8A7B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22" creationId="{8FB8713F-7E9A-456E-B5BD-54E7B764E784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23" creationId="{97C20553-6496-4ABC-BE99-706EC5DE59A8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34" creationId="{56C05133-A131-4325-9695-5F8F8E2F533D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35" creationId="{AFEA9DB4-33CE-44C0-8202-67AE942578B4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42" creationId="{45867FC8-3A72-4F6F-B3E5-7F63365AB2F9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43" creationId="{2CB7F5AB-C571-4BAF-9AC7-89C680924323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45" creationId="{F207FAD2-89A3-47FD-A014-36CF4ABB6A9F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46" creationId="{98A3CA6F-8DEB-4210-83A7-23E716A4EF03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52" creationId="{9CBF8993-8B73-4282-B7F0-F2DBA94972A7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53" creationId="{88D2A28A-BBA2-40E1-8AF9-8FD8CEE39BED}"/>
          </ac:cxnSpMkLst>
        </pc:cxnChg>
        <pc:cxnChg chg="del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58" creationId="{6F6FF4A6-84E0-4F2C-9168-03996FD195EB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63" creationId="{23A08E00-9DC3-4BA8-91EF-AE5BD3CB06E6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64" creationId="{37339D51-48D4-4C21-A578-22F93A7F7794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65" creationId="{8DC8B761-7A8B-4568-9D22-4D5B4E009994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66" creationId="{5CDF1078-124E-454F-85C8-BA02948AE63E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68" creationId="{60E97A30-58BB-4EE4-817E-5E93432340F8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69" creationId="{AD649A7F-9117-4C09-B14C-FD9CBF666366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72" creationId="{4D499718-421B-4D53-898E-F0A4EEFC2F19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73" creationId="{EBBE21A6-AF8C-4999-B30C-47E97C16C37B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79" creationId="{89C9B1F6-BB69-4573-9F8C-8B88007B7B97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80" creationId="{B8866461-CC71-4BDA-BA5C-C044F757C943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84" creationId="{8039C7C6-3FF7-4777-82E8-6A0C06EBC095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85" creationId="{0954DAC3-D852-4D28-A7E6-A813DFE6465B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91" creationId="{28C2F04E-1E8D-4458-B4FC-B82757CDC781}"/>
          </ac:cxnSpMkLst>
        </pc:cxnChg>
      </pc:sldChg>
      <pc:sldMasterChg chg="delSldLayout">
        <pc:chgData name="Cristian Chilipirea" userId="34ab170da5908fc4" providerId="LiveId" clId="{0396AB70-9CBE-4085-B671-26C7B77C3E18}" dt="2021-03-09T18:40:08.642" v="2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0396AB70-9CBE-4085-B671-26C7B77C3E18}" dt="2021-03-09T18:40:08.642" v="2" actId="47"/>
          <pc:sldLayoutMkLst>
            <pc:docMk/>
            <pc:sldMasterMk cId="2779709577" sldId="2147483648"/>
            <pc:sldLayoutMk cId="4193639877" sldId="2147483660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88868FBD-9364-43E8-832E-27B0CF3E934B}"/>
    <pc:docChg chg="undo custSel addSld delSld modSld">
      <pc:chgData name="Cristian Chilipirea" userId="34ab170da5908fc4" providerId="LiveId" clId="{88868FBD-9364-43E8-832E-27B0CF3E934B}" dt="2021-03-10T20:10:26.450" v="216" actId="478"/>
      <pc:docMkLst>
        <pc:docMk/>
      </pc:docMkLst>
      <pc:sldChg chg="modSp mod">
        <pc:chgData name="Cristian Chilipirea" userId="34ab170da5908fc4" providerId="LiveId" clId="{88868FBD-9364-43E8-832E-27B0CF3E934B}" dt="2021-03-10T19:45:52.793" v="6" actId="20577"/>
        <pc:sldMkLst>
          <pc:docMk/>
          <pc:sldMk cId="736295071" sldId="256"/>
        </pc:sldMkLst>
        <pc:spChg chg="mod">
          <ac:chgData name="Cristian Chilipirea" userId="34ab170da5908fc4" providerId="LiveId" clId="{88868FBD-9364-43E8-832E-27B0CF3E934B}" dt="2021-03-10T19:45:52.793" v="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19:48:40.955" v="19" actId="207"/>
        <pc:sldMkLst>
          <pc:docMk/>
          <pc:sldMk cId="2643256833" sldId="486"/>
        </pc:sldMkLst>
        <pc:spChg chg="mod ord">
          <ac:chgData name="Cristian Chilipirea" userId="34ab170da5908fc4" providerId="LiveId" clId="{88868FBD-9364-43E8-832E-27B0CF3E934B}" dt="2021-03-10T19:48:40.955" v="19" actId="207"/>
          <ac:spMkLst>
            <pc:docMk/>
            <pc:sldMk cId="2643256833" sldId="486"/>
            <ac:spMk id="2" creationId="{2EA508F6-8E2F-4101-A747-757D143C107D}"/>
          </ac:spMkLst>
        </pc:spChg>
        <pc:spChg chg="mod ord">
          <ac:chgData name="Cristian Chilipirea" userId="34ab170da5908fc4" providerId="LiveId" clId="{88868FBD-9364-43E8-832E-27B0CF3E934B}" dt="2021-03-10T19:47:33.576" v="17" actId="700"/>
          <ac:spMkLst>
            <pc:docMk/>
            <pc:sldMk cId="2643256833" sldId="486"/>
            <ac:spMk id="3" creationId="{9EA6E686-F845-4975-9167-61129CBB4187}"/>
          </ac:spMkLst>
        </pc:spChg>
        <pc:spChg chg="mod ord">
          <ac:chgData name="Cristian Chilipirea" userId="34ab170da5908fc4" providerId="LiveId" clId="{88868FBD-9364-43E8-832E-27B0CF3E934B}" dt="2021-03-10T19:47:33.576" v="17" actId="700"/>
          <ac:spMkLst>
            <pc:docMk/>
            <pc:sldMk cId="2643256833" sldId="486"/>
            <ac:spMk id="4" creationId="{81FDA1A5-290D-498C-92E3-8B835B5A6080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49:24.309" v="24" actId="790"/>
        <pc:sldMkLst>
          <pc:docMk/>
          <pc:sldMk cId="4287508387" sldId="487"/>
        </pc:sldMkLst>
        <pc:spChg chg="mod ord">
          <ac:chgData name="Cristian Chilipirea" userId="34ab170da5908fc4" providerId="LiveId" clId="{88868FBD-9364-43E8-832E-27B0CF3E934B}" dt="2021-03-10T19:49:11.373" v="22" actId="790"/>
          <ac:spMkLst>
            <pc:docMk/>
            <pc:sldMk cId="4287508387" sldId="487"/>
            <ac:spMk id="2" creationId="{2EA508F6-8E2F-4101-A747-757D143C107D}"/>
          </ac:spMkLst>
        </pc:spChg>
        <pc:spChg chg="add del mod ord">
          <ac:chgData name="Cristian Chilipirea" userId="34ab170da5908fc4" providerId="LiveId" clId="{88868FBD-9364-43E8-832E-27B0CF3E934B}" dt="2021-03-10T19:48:55.031" v="20" actId="478"/>
          <ac:spMkLst>
            <pc:docMk/>
            <pc:sldMk cId="4287508387" sldId="487"/>
            <ac:spMk id="3" creationId="{DE4E3690-2AAC-40FF-A39B-BD63624C973D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287508387" sldId="487"/>
            <ac:spMk id="4" creationId="{81FDA1A5-290D-498C-92E3-8B835B5A6080}"/>
          </ac:spMkLst>
        </pc:spChg>
        <pc:spChg chg="mod">
          <ac:chgData name="Cristian Chilipirea" userId="34ab170da5908fc4" providerId="LiveId" clId="{88868FBD-9364-43E8-832E-27B0CF3E934B}" dt="2021-03-10T19:49:19.109" v="23" actId="790"/>
          <ac:spMkLst>
            <pc:docMk/>
            <pc:sldMk cId="4287508387" sldId="487"/>
            <ac:spMk id="19" creationId="{3D0EBA3C-1BBC-47E8-B628-DD3631D41734}"/>
          </ac:spMkLst>
        </pc:spChg>
        <pc:spChg chg="mod">
          <ac:chgData name="Cristian Chilipirea" userId="34ab170da5908fc4" providerId="LiveId" clId="{88868FBD-9364-43E8-832E-27B0CF3E934B}" dt="2021-03-10T19:49:24.309" v="24" actId="790"/>
          <ac:spMkLst>
            <pc:docMk/>
            <pc:sldMk cId="4287508387" sldId="487"/>
            <ac:spMk id="38" creationId="{F3EB1B73-AA4B-4B99-98D1-C1507D7B9EA3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49:33.050" v="26" actId="478"/>
        <pc:sldMkLst>
          <pc:docMk/>
          <pc:sldMk cId="118235385" sldId="488"/>
        </pc:sldMkLst>
        <pc:spChg chg="mod ord">
          <ac:chgData name="Cristian Chilipirea" userId="34ab170da5908fc4" providerId="LiveId" clId="{88868FBD-9364-43E8-832E-27B0CF3E934B}" dt="2021-03-10T19:49:29.365" v="25" actId="207"/>
          <ac:spMkLst>
            <pc:docMk/>
            <pc:sldMk cId="118235385" sldId="488"/>
            <ac:spMk id="2" creationId="{4251AA5D-F996-43A6-B5E9-6C6B4690DD3C}"/>
          </ac:spMkLst>
        </pc:spChg>
        <pc:spChg chg="add del mod ord">
          <ac:chgData name="Cristian Chilipirea" userId="34ab170da5908fc4" providerId="LiveId" clId="{88868FBD-9364-43E8-832E-27B0CF3E934B}" dt="2021-03-10T19:49:33.050" v="26" actId="478"/>
          <ac:spMkLst>
            <pc:docMk/>
            <pc:sldMk cId="118235385" sldId="488"/>
            <ac:spMk id="3" creationId="{33048469-46C3-4AC6-9D6D-0782B5E73C3E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18235385" sldId="488"/>
            <ac:spMk id="4" creationId="{E59852AF-7134-4352-B846-0C12A1BE2C44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0:02.773" v="29" actId="790"/>
        <pc:sldMkLst>
          <pc:docMk/>
          <pc:sldMk cId="403985163" sldId="489"/>
        </pc:sldMkLst>
        <pc:spChg chg="mod ord">
          <ac:chgData name="Cristian Chilipirea" userId="34ab170da5908fc4" providerId="LiveId" clId="{88868FBD-9364-43E8-832E-27B0CF3E934B}" dt="2021-03-10T19:50:02.773" v="29" actId="790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88868FBD-9364-43E8-832E-27B0CF3E934B}" dt="2021-03-10T19:49:51.958" v="27" actId="478"/>
          <ac:spMkLst>
            <pc:docMk/>
            <pc:sldMk cId="403985163" sldId="489"/>
            <ac:spMk id="3" creationId="{FB856EA0-8C04-40BC-A2E6-C43936334A2B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03985163" sldId="489"/>
            <ac:spMk id="4" creationId="{981733A2-F960-4674-96C7-2A65DD543161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0:56.586" v="36" actId="790"/>
        <pc:sldMkLst>
          <pc:docMk/>
          <pc:sldMk cId="3339952275" sldId="490"/>
        </pc:sldMkLst>
        <pc:spChg chg="mod ord">
          <ac:chgData name="Cristian Chilipirea" userId="34ab170da5908fc4" providerId="LiveId" clId="{88868FBD-9364-43E8-832E-27B0CF3E934B}" dt="2021-03-10T19:50:56.586" v="36" actId="790"/>
          <ac:spMkLst>
            <pc:docMk/>
            <pc:sldMk cId="3339952275" sldId="490"/>
            <ac:spMk id="2" creationId="{157F71B0-82DE-4B25-855A-95AD79DEB132}"/>
          </ac:spMkLst>
        </pc:spChg>
        <pc:spChg chg="add del mod ord">
          <ac:chgData name="Cristian Chilipirea" userId="34ab170da5908fc4" providerId="LiveId" clId="{88868FBD-9364-43E8-832E-27B0CF3E934B}" dt="2021-03-10T19:50:11.107" v="31" actId="478"/>
          <ac:spMkLst>
            <pc:docMk/>
            <pc:sldMk cId="3339952275" sldId="490"/>
            <ac:spMk id="3" creationId="{C3E35E63-6180-4B61-AC70-C3D00DEDD603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339952275" sldId="490"/>
            <ac:spMk id="4" creationId="{AC05C575-789F-4498-965E-1C66263A0A82}"/>
          </ac:spMkLst>
        </pc:spChg>
        <pc:spChg chg="mod">
          <ac:chgData name="Cristian Chilipirea" userId="34ab170da5908fc4" providerId="LiveId" clId="{88868FBD-9364-43E8-832E-27B0CF3E934B}" dt="2021-03-10T19:50:34.192" v="32" actId="790"/>
          <ac:spMkLst>
            <pc:docMk/>
            <pc:sldMk cId="3339952275" sldId="490"/>
            <ac:spMk id="24" creationId="{AEBB4C9E-3EB6-47A0-BBC9-051344790239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1:27.349" v="42" actId="207"/>
        <pc:sldMkLst>
          <pc:docMk/>
          <pc:sldMk cId="2601437518" sldId="491"/>
        </pc:sldMkLst>
        <pc:spChg chg="mod ord">
          <ac:chgData name="Cristian Chilipirea" userId="34ab170da5908fc4" providerId="LiveId" clId="{88868FBD-9364-43E8-832E-27B0CF3E934B}" dt="2021-03-10T19:51:27.349" v="42" actId="207"/>
          <ac:spMkLst>
            <pc:docMk/>
            <pc:sldMk cId="2601437518" sldId="491"/>
            <ac:spMk id="2" creationId="{2B586D26-1B28-4B53-9B11-819B8F176E7F}"/>
          </ac:spMkLst>
        </pc:spChg>
        <pc:spChg chg="del mod ord">
          <ac:chgData name="Cristian Chilipirea" userId="34ab170da5908fc4" providerId="LiveId" clId="{88868FBD-9364-43E8-832E-27B0CF3E934B}" dt="2021-03-10T19:46:32.743" v="10" actId="700"/>
          <ac:spMkLst>
            <pc:docMk/>
            <pc:sldMk cId="2601437518" sldId="491"/>
            <ac:spMk id="3" creationId="{D10A4EAA-A52C-4220-B664-7B6A351C9FC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601437518" sldId="491"/>
            <ac:spMk id="4" creationId="{898B6FD2-C5A8-4F45-9C57-3041BD9E7D1F}"/>
          </ac:spMkLst>
        </pc:spChg>
        <pc:spChg chg="add mod ord">
          <ac:chgData name="Cristian Chilipirea" userId="34ab170da5908fc4" providerId="LiveId" clId="{88868FBD-9364-43E8-832E-27B0CF3E934B}" dt="2021-03-10T19:46:32.743" v="10" actId="700"/>
          <ac:spMkLst>
            <pc:docMk/>
            <pc:sldMk cId="2601437518" sldId="491"/>
            <ac:spMk id="5" creationId="{44EECC16-AB87-452A-BDA8-CB3B42FF14E2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19:51:32.547" v="43" actId="207"/>
        <pc:sldMkLst>
          <pc:docMk/>
          <pc:sldMk cId="382605814" sldId="492"/>
        </pc:sldMkLst>
        <pc:spChg chg="mod ord">
          <ac:chgData name="Cristian Chilipirea" userId="34ab170da5908fc4" providerId="LiveId" clId="{88868FBD-9364-43E8-832E-27B0CF3E934B}" dt="2021-03-10T19:51:32.547" v="43" actId="207"/>
          <ac:spMkLst>
            <pc:docMk/>
            <pc:sldMk cId="382605814" sldId="492"/>
            <ac:spMk id="2" creationId="{2B586D26-1B28-4B53-9B11-819B8F176E7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82605814" sldId="492"/>
            <ac:spMk id="3" creationId="{D10A4EAA-A52C-4220-B664-7B6A351C9FC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82605814" sldId="492"/>
            <ac:spMk id="4" creationId="{898B6FD2-C5A8-4F45-9C57-3041BD9E7D1F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20:02:46.682" v="183" actId="207"/>
        <pc:sldMkLst>
          <pc:docMk/>
          <pc:sldMk cId="3253657080" sldId="493"/>
        </pc:sldMkLst>
        <pc:spChg chg="mod ord">
          <ac:chgData name="Cristian Chilipirea" userId="34ab170da5908fc4" providerId="LiveId" clId="{88868FBD-9364-43E8-832E-27B0CF3E934B}" dt="2021-03-10T20:02:46.682" v="183" actId="207"/>
          <ac:spMkLst>
            <pc:docMk/>
            <pc:sldMk cId="3253657080" sldId="493"/>
            <ac:spMk id="2" creationId="{2B586D26-1B28-4B53-9B11-819B8F176E7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253657080" sldId="493"/>
            <ac:spMk id="3" creationId="{D10A4EAA-A52C-4220-B664-7B6A351C9FC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253657080" sldId="493"/>
            <ac:spMk id="4" creationId="{898B6FD2-C5A8-4F45-9C57-3041BD9E7D1F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19:52:13.249" v="52" actId="790"/>
        <pc:sldMkLst>
          <pc:docMk/>
          <pc:sldMk cId="97619640" sldId="494"/>
        </pc:sldMkLst>
        <pc:spChg chg="mod ord">
          <ac:chgData name="Cristian Chilipirea" userId="34ab170da5908fc4" providerId="LiveId" clId="{88868FBD-9364-43E8-832E-27B0CF3E934B}" dt="2021-03-10T19:52:13.249" v="52" actId="790"/>
          <ac:spMkLst>
            <pc:docMk/>
            <pc:sldMk cId="97619640" sldId="494"/>
            <ac:spMk id="2" creationId="{2B586D26-1B28-4B53-9B11-819B8F176E7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97619640" sldId="494"/>
            <ac:spMk id="4" creationId="{898B6FD2-C5A8-4F45-9C57-3041BD9E7D1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97619640" sldId="494"/>
            <ac:spMk id="5" creationId="{DF942650-2822-42B0-9CE9-3233517C97E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2:21.236" v="53" actId="207"/>
        <pc:sldMkLst>
          <pc:docMk/>
          <pc:sldMk cId="734479094" sldId="495"/>
        </pc:sldMkLst>
        <pc:spChg chg="mod ord">
          <ac:chgData name="Cristian Chilipirea" userId="34ab170da5908fc4" providerId="LiveId" clId="{88868FBD-9364-43E8-832E-27B0CF3E934B}" dt="2021-03-10T19:52:21.236" v="53" actId="207"/>
          <ac:spMkLst>
            <pc:docMk/>
            <pc:sldMk cId="734479094" sldId="495"/>
            <ac:spMk id="2" creationId="{8B6E4265-98F3-47E7-B49C-F55FB27B688C}"/>
          </ac:spMkLst>
        </pc:spChg>
        <pc:spChg chg="del mod ord">
          <ac:chgData name="Cristian Chilipirea" userId="34ab170da5908fc4" providerId="LiveId" clId="{88868FBD-9364-43E8-832E-27B0CF3E934B}" dt="2021-03-10T19:46:32.743" v="10" actId="700"/>
          <ac:spMkLst>
            <pc:docMk/>
            <pc:sldMk cId="734479094" sldId="495"/>
            <ac:spMk id="3" creationId="{FEABE0A8-63E2-4DA7-8535-272E915710F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734479094" sldId="495"/>
            <ac:spMk id="4" creationId="{785030D8-C7E3-4909-BFF6-D1523EBE4693}"/>
          </ac:spMkLst>
        </pc:spChg>
        <pc:spChg chg="add mod ord">
          <ac:chgData name="Cristian Chilipirea" userId="34ab170da5908fc4" providerId="LiveId" clId="{88868FBD-9364-43E8-832E-27B0CF3E934B}" dt="2021-03-10T19:46:32.743" v="10" actId="700"/>
          <ac:spMkLst>
            <pc:docMk/>
            <pc:sldMk cId="734479094" sldId="495"/>
            <ac:spMk id="5" creationId="{4AF8268C-03D0-47D6-92EE-899AD74F7245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19:52:25.072" v="54" actId="207"/>
        <pc:sldMkLst>
          <pc:docMk/>
          <pc:sldMk cId="1235640983" sldId="496"/>
        </pc:sldMkLst>
        <pc:spChg chg="mod ord">
          <ac:chgData name="Cristian Chilipirea" userId="34ab170da5908fc4" providerId="LiveId" clId="{88868FBD-9364-43E8-832E-27B0CF3E934B}" dt="2021-03-10T19:52:25.072" v="54" actId="207"/>
          <ac:spMkLst>
            <pc:docMk/>
            <pc:sldMk cId="1235640983" sldId="496"/>
            <ac:spMk id="2" creationId="{175F2A20-07EC-4741-BC53-FA739448A85A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235640983" sldId="496"/>
            <ac:spMk id="3" creationId="{CB05EE1A-841F-4662-8192-F52EB5DD82AB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235640983" sldId="496"/>
            <ac:spMk id="4" creationId="{250B2874-D5DF-4297-8E03-65E5F82C0F0F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19:59:09.277" v="131" actId="207"/>
        <pc:sldMkLst>
          <pc:docMk/>
          <pc:sldMk cId="21014302" sldId="497"/>
        </pc:sldMkLst>
        <pc:spChg chg="mod ord">
          <ac:chgData name="Cristian Chilipirea" userId="34ab170da5908fc4" providerId="LiveId" clId="{88868FBD-9364-43E8-832E-27B0CF3E934B}" dt="2021-03-10T19:59:09.277" v="131" actId="207"/>
          <ac:spMkLst>
            <pc:docMk/>
            <pc:sldMk cId="21014302" sldId="497"/>
            <ac:spMk id="2" creationId="{175F2A20-07EC-4741-BC53-FA739448A85A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1014302" sldId="497"/>
            <ac:spMk id="3" creationId="{CB05EE1A-841F-4662-8192-F52EB5DD82AB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1014302" sldId="497"/>
            <ac:spMk id="4" creationId="{250B2874-D5DF-4297-8E03-65E5F82C0F0F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19:51:37.373" v="44" actId="207"/>
        <pc:sldMkLst>
          <pc:docMk/>
          <pc:sldMk cId="2859057406" sldId="498"/>
        </pc:sldMkLst>
        <pc:spChg chg="mod ord">
          <ac:chgData name="Cristian Chilipirea" userId="34ab170da5908fc4" providerId="LiveId" clId="{88868FBD-9364-43E8-832E-27B0CF3E934B}" dt="2021-03-10T19:51:37.373" v="44" actId="207"/>
          <ac:spMkLst>
            <pc:docMk/>
            <pc:sldMk cId="2859057406" sldId="498"/>
            <ac:spMk id="2" creationId="{2B586D26-1B28-4B53-9B11-819B8F176E7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859057406" sldId="498"/>
            <ac:spMk id="3" creationId="{D10A4EAA-A52C-4220-B664-7B6A351C9FC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859057406" sldId="498"/>
            <ac:spMk id="4" creationId="{898B6FD2-C5A8-4F45-9C57-3041BD9E7D1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2:38.522" v="57" actId="478"/>
        <pc:sldMkLst>
          <pc:docMk/>
          <pc:sldMk cId="2864373884" sldId="499"/>
        </pc:sldMkLst>
        <pc:spChg chg="mod ord">
          <ac:chgData name="Cristian Chilipirea" userId="34ab170da5908fc4" providerId="LiveId" clId="{88868FBD-9364-43E8-832E-27B0CF3E934B}" dt="2021-03-10T19:52:36.223" v="56" actId="207"/>
          <ac:spMkLst>
            <pc:docMk/>
            <pc:sldMk cId="2864373884" sldId="499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2:38.522" v="57" actId="478"/>
          <ac:spMkLst>
            <pc:docMk/>
            <pc:sldMk cId="2864373884" sldId="499"/>
            <ac:spMk id="3" creationId="{5FE2D3E6-055A-4A53-826C-D43B2F2C49BC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864373884" sldId="499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2:54.870" v="61" actId="478"/>
        <pc:sldMkLst>
          <pc:docMk/>
          <pc:sldMk cId="2869709108" sldId="500"/>
        </pc:sldMkLst>
        <pc:spChg chg="mod ord">
          <ac:chgData name="Cristian Chilipirea" userId="34ab170da5908fc4" providerId="LiveId" clId="{88868FBD-9364-43E8-832E-27B0CF3E934B}" dt="2021-03-10T19:52:52.263" v="60" actId="207"/>
          <ac:spMkLst>
            <pc:docMk/>
            <pc:sldMk cId="2869709108" sldId="500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2:54.870" v="61" actId="478"/>
          <ac:spMkLst>
            <pc:docMk/>
            <pc:sldMk cId="2869709108" sldId="500"/>
            <ac:spMk id="3" creationId="{23BE1C3D-1164-470C-BE6A-8692208395C3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869709108" sldId="500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2:46.378" v="59" actId="207"/>
        <pc:sldMkLst>
          <pc:docMk/>
          <pc:sldMk cId="342772572" sldId="501"/>
        </pc:sldMkLst>
        <pc:spChg chg="mod ord">
          <ac:chgData name="Cristian Chilipirea" userId="34ab170da5908fc4" providerId="LiveId" clId="{88868FBD-9364-43E8-832E-27B0CF3E934B}" dt="2021-03-10T19:52:46.378" v="59" actId="207"/>
          <ac:spMkLst>
            <pc:docMk/>
            <pc:sldMk cId="342772572" sldId="501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2:43.474" v="58" actId="478"/>
          <ac:spMkLst>
            <pc:docMk/>
            <pc:sldMk cId="342772572" sldId="501"/>
            <ac:spMk id="3" creationId="{CE8D7068-E2DA-4C9C-8071-A507C69DEBA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42772572" sldId="501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3:03.838" v="63" actId="478"/>
        <pc:sldMkLst>
          <pc:docMk/>
          <pc:sldMk cId="77189796" sldId="502"/>
        </pc:sldMkLst>
        <pc:spChg chg="mod ord">
          <ac:chgData name="Cristian Chilipirea" userId="34ab170da5908fc4" providerId="LiveId" clId="{88868FBD-9364-43E8-832E-27B0CF3E934B}" dt="2021-03-10T19:53:00.363" v="62" actId="207"/>
          <ac:spMkLst>
            <pc:docMk/>
            <pc:sldMk cId="77189796" sldId="502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3:03.838" v="63" actId="478"/>
          <ac:spMkLst>
            <pc:docMk/>
            <pc:sldMk cId="77189796" sldId="502"/>
            <ac:spMk id="3" creationId="{ACEC6B57-A956-4D66-9CBE-4226ABE898AE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77189796" sldId="502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3:10.591" v="65" actId="207"/>
        <pc:sldMkLst>
          <pc:docMk/>
          <pc:sldMk cId="869174948" sldId="503"/>
        </pc:sldMkLst>
        <pc:spChg chg="mod ord">
          <ac:chgData name="Cristian Chilipirea" userId="34ab170da5908fc4" providerId="LiveId" clId="{88868FBD-9364-43E8-832E-27B0CF3E934B}" dt="2021-03-10T19:53:10.591" v="65" actId="207"/>
          <ac:spMkLst>
            <pc:docMk/>
            <pc:sldMk cId="869174948" sldId="503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3:07.933" v="64" actId="478"/>
          <ac:spMkLst>
            <pc:docMk/>
            <pc:sldMk cId="869174948" sldId="503"/>
            <ac:spMk id="3" creationId="{78ACFFA8-89B6-4F5C-9FF1-5A259FA39F67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869174948" sldId="503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3:17.738" v="67" actId="478"/>
        <pc:sldMkLst>
          <pc:docMk/>
          <pc:sldMk cId="249170745" sldId="504"/>
        </pc:sldMkLst>
        <pc:spChg chg="mod ord">
          <ac:chgData name="Cristian Chilipirea" userId="34ab170da5908fc4" providerId="LiveId" clId="{88868FBD-9364-43E8-832E-27B0CF3E934B}" dt="2021-03-10T19:53:14.937" v="66" actId="207"/>
          <ac:spMkLst>
            <pc:docMk/>
            <pc:sldMk cId="249170745" sldId="504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3:17.738" v="67" actId="478"/>
          <ac:spMkLst>
            <pc:docMk/>
            <pc:sldMk cId="249170745" sldId="504"/>
            <ac:spMk id="3" creationId="{C92FD618-2D5B-423E-AC6F-929043A68969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49170745" sldId="504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3:25.290" v="69" actId="207"/>
        <pc:sldMkLst>
          <pc:docMk/>
          <pc:sldMk cId="341819582" sldId="505"/>
        </pc:sldMkLst>
        <pc:spChg chg="mod ord">
          <ac:chgData name="Cristian Chilipirea" userId="34ab170da5908fc4" providerId="LiveId" clId="{88868FBD-9364-43E8-832E-27B0CF3E934B}" dt="2021-03-10T19:53:25.290" v="69" actId="207"/>
          <ac:spMkLst>
            <pc:docMk/>
            <pc:sldMk cId="341819582" sldId="505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3:22.538" v="68" actId="478"/>
          <ac:spMkLst>
            <pc:docMk/>
            <pc:sldMk cId="341819582" sldId="505"/>
            <ac:spMk id="3" creationId="{6FC6DA7A-546A-4674-8EE6-AFB1CBEA6D68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41819582" sldId="505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10:07.531" v="214" actId="478"/>
        <pc:sldMkLst>
          <pc:docMk/>
          <pc:sldMk cId="2783006816" sldId="506"/>
        </pc:sldMkLst>
        <pc:spChg chg="mod ord">
          <ac:chgData name="Cristian Chilipirea" userId="34ab170da5908fc4" providerId="LiveId" clId="{88868FBD-9364-43E8-832E-27B0CF3E934B}" dt="2021-03-10T19:53:32.276" v="70" actId="207"/>
          <ac:spMkLst>
            <pc:docMk/>
            <pc:sldMk cId="2783006816" sldId="506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10:07.531" v="214" actId="478"/>
          <ac:spMkLst>
            <pc:docMk/>
            <pc:sldMk cId="2783006816" sldId="506"/>
            <ac:spMk id="3" creationId="{A7A87AB6-24B9-456B-8500-DF6DCE829B27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783006816" sldId="506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3:45.835" v="74" actId="207"/>
        <pc:sldMkLst>
          <pc:docMk/>
          <pc:sldMk cId="3224061560" sldId="507"/>
        </pc:sldMkLst>
        <pc:spChg chg="mod ord">
          <ac:chgData name="Cristian Chilipirea" userId="34ab170da5908fc4" providerId="LiveId" clId="{88868FBD-9364-43E8-832E-27B0CF3E934B}" dt="2021-03-10T19:53:45.835" v="74" actId="207"/>
          <ac:spMkLst>
            <pc:docMk/>
            <pc:sldMk cId="3224061560" sldId="507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3:43.378" v="73" actId="478"/>
          <ac:spMkLst>
            <pc:docMk/>
            <pc:sldMk cId="3224061560" sldId="507"/>
            <ac:spMk id="3" creationId="{A0B5ABA1-6C96-4004-A03F-7EF7AED34190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224061560" sldId="507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3:38.530" v="72" actId="478"/>
        <pc:sldMkLst>
          <pc:docMk/>
          <pc:sldMk cId="953601510" sldId="508"/>
        </pc:sldMkLst>
        <pc:spChg chg="mod ord">
          <ac:chgData name="Cristian Chilipirea" userId="34ab170da5908fc4" providerId="LiveId" clId="{88868FBD-9364-43E8-832E-27B0CF3E934B}" dt="2021-03-10T19:53:35.978" v="71" actId="207"/>
          <ac:spMkLst>
            <pc:docMk/>
            <pc:sldMk cId="953601510" sldId="508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3:38.530" v="72" actId="478"/>
          <ac:spMkLst>
            <pc:docMk/>
            <pc:sldMk cId="953601510" sldId="508"/>
            <ac:spMk id="3" creationId="{B8F62E20-34CC-46B0-AFFB-57EE299D9CE4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953601510" sldId="508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3:53.491" v="76" actId="207"/>
        <pc:sldMkLst>
          <pc:docMk/>
          <pc:sldMk cId="2746114921" sldId="509"/>
        </pc:sldMkLst>
        <pc:spChg chg="mod ord">
          <ac:chgData name="Cristian Chilipirea" userId="34ab170da5908fc4" providerId="LiveId" clId="{88868FBD-9364-43E8-832E-27B0CF3E934B}" dt="2021-03-10T19:53:53.491" v="76" actId="207"/>
          <ac:spMkLst>
            <pc:docMk/>
            <pc:sldMk cId="2746114921" sldId="509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3:51.150" v="75" actId="478"/>
          <ac:spMkLst>
            <pc:docMk/>
            <pc:sldMk cId="2746114921" sldId="509"/>
            <ac:spMk id="3" creationId="{99183F65-F813-4EC0-B607-9650B6DCFB9D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746114921" sldId="509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10:13.067" v="215" actId="478"/>
        <pc:sldMkLst>
          <pc:docMk/>
          <pc:sldMk cId="420368592" sldId="510"/>
        </pc:sldMkLst>
        <pc:spChg chg="mod ord">
          <ac:chgData name="Cristian Chilipirea" userId="34ab170da5908fc4" providerId="LiveId" clId="{88868FBD-9364-43E8-832E-27B0CF3E934B}" dt="2021-03-10T19:53:59.654" v="77" actId="207"/>
          <ac:spMkLst>
            <pc:docMk/>
            <pc:sldMk cId="420368592" sldId="510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10:13.067" v="215" actId="478"/>
          <ac:spMkLst>
            <pc:docMk/>
            <pc:sldMk cId="420368592" sldId="510"/>
            <ac:spMk id="3" creationId="{9BFF54BF-B9BD-4BC6-BB83-D9686A43916D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20368592" sldId="510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4:08.557" v="79" actId="478"/>
        <pc:sldMkLst>
          <pc:docMk/>
          <pc:sldMk cId="1089113874" sldId="511"/>
        </pc:sldMkLst>
        <pc:spChg chg="mod ord">
          <ac:chgData name="Cristian Chilipirea" userId="34ab170da5908fc4" providerId="LiveId" clId="{88868FBD-9364-43E8-832E-27B0CF3E934B}" dt="2021-03-10T19:54:06.278" v="78" actId="207"/>
          <ac:spMkLst>
            <pc:docMk/>
            <pc:sldMk cId="1089113874" sldId="511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4:08.557" v="79" actId="478"/>
          <ac:spMkLst>
            <pc:docMk/>
            <pc:sldMk cId="1089113874" sldId="511"/>
            <ac:spMk id="3" creationId="{019C4FA0-E67F-441B-A848-780715C4FA22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089113874" sldId="511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4:15.736" v="81" actId="207"/>
        <pc:sldMkLst>
          <pc:docMk/>
          <pc:sldMk cId="4117342112" sldId="512"/>
        </pc:sldMkLst>
        <pc:spChg chg="mod ord">
          <ac:chgData name="Cristian Chilipirea" userId="34ab170da5908fc4" providerId="LiveId" clId="{88868FBD-9364-43E8-832E-27B0CF3E934B}" dt="2021-03-10T19:54:15.736" v="81" actId="207"/>
          <ac:spMkLst>
            <pc:docMk/>
            <pc:sldMk cId="4117342112" sldId="512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4:13.501" v="80" actId="478"/>
          <ac:spMkLst>
            <pc:docMk/>
            <pc:sldMk cId="4117342112" sldId="512"/>
            <ac:spMk id="3" creationId="{212D51A3-27B8-416E-916E-74B9EA72D85A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117342112" sldId="512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4:22.121" v="83" actId="207"/>
        <pc:sldMkLst>
          <pc:docMk/>
          <pc:sldMk cId="2223733273" sldId="513"/>
        </pc:sldMkLst>
        <pc:spChg chg="mod ord">
          <ac:chgData name="Cristian Chilipirea" userId="34ab170da5908fc4" providerId="LiveId" clId="{88868FBD-9364-43E8-832E-27B0CF3E934B}" dt="2021-03-10T19:54:22.121" v="83" actId="207"/>
          <ac:spMkLst>
            <pc:docMk/>
            <pc:sldMk cId="2223733273" sldId="513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4:19.826" v="82" actId="478"/>
          <ac:spMkLst>
            <pc:docMk/>
            <pc:sldMk cId="2223733273" sldId="513"/>
            <ac:spMk id="3" creationId="{B79F1252-7BCB-4D8E-BDF9-4A49E83CE864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223733273" sldId="513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4:29.569" v="85" actId="478"/>
        <pc:sldMkLst>
          <pc:docMk/>
          <pc:sldMk cId="3414503999" sldId="514"/>
        </pc:sldMkLst>
        <pc:spChg chg="mod ord">
          <ac:chgData name="Cristian Chilipirea" userId="34ab170da5908fc4" providerId="LiveId" clId="{88868FBD-9364-43E8-832E-27B0CF3E934B}" dt="2021-03-10T19:54:27.304" v="84" actId="207"/>
          <ac:spMkLst>
            <pc:docMk/>
            <pc:sldMk cId="3414503999" sldId="514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4:29.569" v="85" actId="478"/>
          <ac:spMkLst>
            <pc:docMk/>
            <pc:sldMk cId="3414503999" sldId="514"/>
            <ac:spMk id="3" creationId="{DAA3DC1F-84FD-42F8-A1C5-C026DC4B3E24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414503999" sldId="514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4:35.777" v="87" actId="478"/>
        <pc:sldMkLst>
          <pc:docMk/>
          <pc:sldMk cId="655302511" sldId="515"/>
        </pc:sldMkLst>
        <pc:spChg chg="mod ord">
          <ac:chgData name="Cristian Chilipirea" userId="34ab170da5908fc4" providerId="LiveId" clId="{88868FBD-9364-43E8-832E-27B0CF3E934B}" dt="2021-03-10T19:54:33.480" v="86" actId="207"/>
          <ac:spMkLst>
            <pc:docMk/>
            <pc:sldMk cId="655302511" sldId="515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4:35.777" v="87" actId="478"/>
          <ac:spMkLst>
            <pc:docMk/>
            <pc:sldMk cId="655302511" sldId="515"/>
            <ac:spMk id="3" creationId="{4436E39C-13C7-459E-A176-E9B739B9F70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655302511" sldId="515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4:44.754" v="89" actId="478"/>
        <pc:sldMkLst>
          <pc:docMk/>
          <pc:sldMk cId="2335585568" sldId="516"/>
        </pc:sldMkLst>
        <pc:spChg chg="mod ord">
          <ac:chgData name="Cristian Chilipirea" userId="34ab170da5908fc4" providerId="LiveId" clId="{88868FBD-9364-43E8-832E-27B0CF3E934B}" dt="2021-03-10T19:54:42.695" v="88" actId="207"/>
          <ac:spMkLst>
            <pc:docMk/>
            <pc:sldMk cId="2335585568" sldId="516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4:44.754" v="89" actId="478"/>
          <ac:spMkLst>
            <pc:docMk/>
            <pc:sldMk cId="2335585568" sldId="516"/>
            <ac:spMk id="3" creationId="{85A75847-CD38-483F-BD0B-C57BECFBF422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335585568" sldId="516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4:53.032" v="91" actId="207"/>
        <pc:sldMkLst>
          <pc:docMk/>
          <pc:sldMk cId="586652547" sldId="517"/>
        </pc:sldMkLst>
        <pc:spChg chg="mod ord">
          <ac:chgData name="Cristian Chilipirea" userId="34ab170da5908fc4" providerId="LiveId" clId="{88868FBD-9364-43E8-832E-27B0CF3E934B}" dt="2021-03-10T19:54:53.032" v="91" actId="207"/>
          <ac:spMkLst>
            <pc:docMk/>
            <pc:sldMk cId="586652547" sldId="517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4:49.458" v="90" actId="478"/>
          <ac:spMkLst>
            <pc:docMk/>
            <pc:sldMk cId="586652547" sldId="517"/>
            <ac:spMk id="3" creationId="{F952350E-41A4-4728-B56B-3E85EFAEB823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586652547" sldId="517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5:00.410" v="93" actId="478"/>
        <pc:sldMkLst>
          <pc:docMk/>
          <pc:sldMk cId="3140737669" sldId="518"/>
        </pc:sldMkLst>
        <pc:spChg chg="mod ord">
          <ac:chgData name="Cristian Chilipirea" userId="34ab170da5908fc4" providerId="LiveId" clId="{88868FBD-9364-43E8-832E-27B0CF3E934B}" dt="2021-03-10T19:54:58.760" v="92" actId="207"/>
          <ac:spMkLst>
            <pc:docMk/>
            <pc:sldMk cId="3140737669" sldId="518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5:00.410" v="93" actId="478"/>
          <ac:spMkLst>
            <pc:docMk/>
            <pc:sldMk cId="3140737669" sldId="518"/>
            <ac:spMk id="3" creationId="{8764BAE7-076F-44C5-9115-AC7FE3AFB8EB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140737669" sldId="518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5:08.018" v="95" actId="478"/>
        <pc:sldMkLst>
          <pc:docMk/>
          <pc:sldMk cId="367115963" sldId="519"/>
        </pc:sldMkLst>
        <pc:spChg chg="mod ord">
          <ac:chgData name="Cristian Chilipirea" userId="34ab170da5908fc4" providerId="LiveId" clId="{88868FBD-9364-43E8-832E-27B0CF3E934B}" dt="2021-03-10T19:55:04.332" v="94" actId="207"/>
          <ac:spMkLst>
            <pc:docMk/>
            <pc:sldMk cId="367115963" sldId="519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5:08.018" v="95" actId="478"/>
          <ac:spMkLst>
            <pc:docMk/>
            <pc:sldMk cId="367115963" sldId="519"/>
            <ac:spMk id="3" creationId="{F7205E60-81CB-4C69-BEF8-72E515AE99EA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67115963" sldId="519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5:15.275" v="97" actId="207"/>
        <pc:sldMkLst>
          <pc:docMk/>
          <pc:sldMk cId="2400825451" sldId="520"/>
        </pc:sldMkLst>
        <pc:spChg chg="mod ord">
          <ac:chgData name="Cristian Chilipirea" userId="34ab170da5908fc4" providerId="LiveId" clId="{88868FBD-9364-43E8-832E-27B0CF3E934B}" dt="2021-03-10T19:55:15.275" v="97" actId="207"/>
          <ac:spMkLst>
            <pc:docMk/>
            <pc:sldMk cId="2400825451" sldId="520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5:12.842" v="96" actId="478"/>
          <ac:spMkLst>
            <pc:docMk/>
            <pc:sldMk cId="2400825451" sldId="520"/>
            <ac:spMk id="3" creationId="{CB2F3844-B2C5-412C-8223-C5FF519968E0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400825451" sldId="520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5:21.165" v="99" actId="478"/>
        <pc:sldMkLst>
          <pc:docMk/>
          <pc:sldMk cId="624511234" sldId="521"/>
        </pc:sldMkLst>
        <pc:spChg chg="mod ord">
          <ac:chgData name="Cristian Chilipirea" userId="34ab170da5908fc4" providerId="LiveId" clId="{88868FBD-9364-43E8-832E-27B0CF3E934B}" dt="2021-03-10T19:55:19.409" v="98" actId="207"/>
          <ac:spMkLst>
            <pc:docMk/>
            <pc:sldMk cId="624511234" sldId="521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5:21.165" v="99" actId="478"/>
          <ac:spMkLst>
            <pc:docMk/>
            <pc:sldMk cId="624511234" sldId="521"/>
            <ac:spMk id="3" creationId="{BF1A8C8B-4E05-43DF-A425-28C83F84C84E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624511234" sldId="521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5:28.438" v="101" actId="207"/>
        <pc:sldMkLst>
          <pc:docMk/>
          <pc:sldMk cId="3273512996" sldId="522"/>
        </pc:sldMkLst>
        <pc:spChg chg="mod ord">
          <ac:chgData name="Cristian Chilipirea" userId="34ab170da5908fc4" providerId="LiveId" clId="{88868FBD-9364-43E8-832E-27B0CF3E934B}" dt="2021-03-10T19:55:28.438" v="101" actId="207"/>
          <ac:spMkLst>
            <pc:docMk/>
            <pc:sldMk cId="3273512996" sldId="522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5:25.695" v="100" actId="478"/>
          <ac:spMkLst>
            <pc:docMk/>
            <pc:sldMk cId="3273512996" sldId="522"/>
            <ac:spMk id="3" creationId="{A05B59D5-EE50-420E-8DA8-4789ED669D13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273512996" sldId="522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5:36.982" v="103" actId="478"/>
        <pc:sldMkLst>
          <pc:docMk/>
          <pc:sldMk cId="1861116237" sldId="523"/>
        </pc:sldMkLst>
        <pc:spChg chg="mod ord">
          <ac:chgData name="Cristian Chilipirea" userId="34ab170da5908fc4" providerId="LiveId" clId="{88868FBD-9364-43E8-832E-27B0CF3E934B}" dt="2021-03-10T19:55:34.087" v="102" actId="207"/>
          <ac:spMkLst>
            <pc:docMk/>
            <pc:sldMk cId="1861116237" sldId="523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5:36.982" v="103" actId="478"/>
          <ac:spMkLst>
            <pc:docMk/>
            <pc:sldMk cId="1861116237" sldId="523"/>
            <ac:spMk id="3" creationId="{1FEE0D6B-23D3-4288-8130-43462BAE5CF5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861116237" sldId="523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5:44.354" v="105" actId="207"/>
        <pc:sldMkLst>
          <pc:docMk/>
          <pc:sldMk cId="2467026867" sldId="524"/>
        </pc:sldMkLst>
        <pc:spChg chg="mod ord">
          <ac:chgData name="Cristian Chilipirea" userId="34ab170da5908fc4" providerId="LiveId" clId="{88868FBD-9364-43E8-832E-27B0CF3E934B}" dt="2021-03-10T19:55:44.354" v="105" actId="207"/>
          <ac:spMkLst>
            <pc:docMk/>
            <pc:sldMk cId="2467026867" sldId="524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5:41.726" v="104" actId="478"/>
          <ac:spMkLst>
            <pc:docMk/>
            <pc:sldMk cId="2467026867" sldId="524"/>
            <ac:spMk id="3" creationId="{5B855F71-2587-4096-82F0-13687482A31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467026867" sldId="524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5:51.978" v="107" actId="207"/>
        <pc:sldMkLst>
          <pc:docMk/>
          <pc:sldMk cId="3356011384" sldId="525"/>
        </pc:sldMkLst>
        <pc:spChg chg="mod ord">
          <ac:chgData name="Cristian Chilipirea" userId="34ab170da5908fc4" providerId="LiveId" clId="{88868FBD-9364-43E8-832E-27B0CF3E934B}" dt="2021-03-10T19:55:51.978" v="107" actId="207"/>
          <ac:spMkLst>
            <pc:docMk/>
            <pc:sldMk cId="3356011384" sldId="525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5:48.762" v="106" actId="478"/>
          <ac:spMkLst>
            <pc:docMk/>
            <pc:sldMk cId="3356011384" sldId="525"/>
            <ac:spMk id="3" creationId="{2715E24D-A87D-4C37-A089-DEE7560753B8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356011384" sldId="525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5:59.984" v="109" actId="207"/>
        <pc:sldMkLst>
          <pc:docMk/>
          <pc:sldMk cId="2644684863" sldId="526"/>
        </pc:sldMkLst>
        <pc:spChg chg="mod ord">
          <ac:chgData name="Cristian Chilipirea" userId="34ab170da5908fc4" providerId="LiveId" clId="{88868FBD-9364-43E8-832E-27B0CF3E934B}" dt="2021-03-10T19:55:59.984" v="109" actId="207"/>
          <ac:spMkLst>
            <pc:docMk/>
            <pc:sldMk cId="2644684863" sldId="526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5:57.179" v="108" actId="478"/>
          <ac:spMkLst>
            <pc:docMk/>
            <pc:sldMk cId="2644684863" sldId="526"/>
            <ac:spMk id="3" creationId="{5183A610-597B-413E-BA4F-64017306F15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644684863" sldId="526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6:06.913" v="111" actId="478"/>
        <pc:sldMkLst>
          <pc:docMk/>
          <pc:sldMk cId="2443948645" sldId="527"/>
        </pc:sldMkLst>
        <pc:spChg chg="mod ord">
          <ac:chgData name="Cristian Chilipirea" userId="34ab170da5908fc4" providerId="LiveId" clId="{88868FBD-9364-43E8-832E-27B0CF3E934B}" dt="2021-03-10T19:56:04.016" v="110" actId="207"/>
          <ac:spMkLst>
            <pc:docMk/>
            <pc:sldMk cId="2443948645" sldId="527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6:06.913" v="111" actId="478"/>
          <ac:spMkLst>
            <pc:docMk/>
            <pc:sldMk cId="2443948645" sldId="527"/>
            <ac:spMk id="3" creationId="{F8DC4918-8440-4F44-B526-87A72E425779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443948645" sldId="527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6:20.182" v="114" actId="478"/>
        <pc:sldMkLst>
          <pc:docMk/>
          <pc:sldMk cId="2749163714" sldId="528"/>
        </pc:sldMkLst>
        <pc:spChg chg="mod ord">
          <ac:chgData name="Cristian Chilipirea" userId="34ab170da5908fc4" providerId="LiveId" clId="{88868FBD-9364-43E8-832E-27B0CF3E934B}" dt="2021-03-10T19:56:17.788" v="113" actId="207"/>
          <ac:spMkLst>
            <pc:docMk/>
            <pc:sldMk cId="2749163714" sldId="528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6:20.182" v="114" actId="478"/>
          <ac:spMkLst>
            <pc:docMk/>
            <pc:sldMk cId="2749163714" sldId="528"/>
            <ac:spMk id="3" creationId="{329BF9FA-DA07-4C84-BB4D-C1D38D347D00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749163714" sldId="528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6:28.022" v="116" actId="478"/>
        <pc:sldMkLst>
          <pc:docMk/>
          <pc:sldMk cId="3176291538" sldId="529"/>
        </pc:sldMkLst>
        <pc:spChg chg="mod ord">
          <ac:chgData name="Cristian Chilipirea" userId="34ab170da5908fc4" providerId="LiveId" clId="{88868FBD-9364-43E8-832E-27B0CF3E934B}" dt="2021-03-10T19:56:24.715" v="115" actId="207"/>
          <ac:spMkLst>
            <pc:docMk/>
            <pc:sldMk cId="3176291538" sldId="529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6:28.022" v="116" actId="478"/>
          <ac:spMkLst>
            <pc:docMk/>
            <pc:sldMk cId="3176291538" sldId="529"/>
            <ac:spMk id="3" creationId="{D49E554C-D6D9-4D9A-9F8E-E24A92C087B9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176291538" sldId="529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6:35.766" v="118" actId="478"/>
        <pc:sldMkLst>
          <pc:docMk/>
          <pc:sldMk cId="2001079125" sldId="530"/>
        </pc:sldMkLst>
        <pc:spChg chg="mod ord">
          <ac:chgData name="Cristian Chilipirea" userId="34ab170da5908fc4" providerId="LiveId" clId="{88868FBD-9364-43E8-832E-27B0CF3E934B}" dt="2021-03-10T19:56:33.184" v="117" actId="207"/>
          <ac:spMkLst>
            <pc:docMk/>
            <pc:sldMk cId="2001079125" sldId="530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6:35.766" v="118" actId="478"/>
          <ac:spMkLst>
            <pc:docMk/>
            <pc:sldMk cId="2001079125" sldId="530"/>
            <ac:spMk id="3" creationId="{246FC38F-5828-4E50-992A-AAE357BD74C5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001079125" sldId="530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8:07.246" v="122" actId="478"/>
        <pc:sldMkLst>
          <pc:docMk/>
          <pc:sldMk cId="3571895211" sldId="531"/>
        </pc:sldMkLst>
        <pc:spChg chg="mod ord">
          <ac:chgData name="Cristian Chilipirea" userId="34ab170da5908fc4" providerId="LiveId" clId="{88868FBD-9364-43E8-832E-27B0CF3E934B}" dt="2021-03-10T19:58:03.800" v="121" actId="207"/>
          <ac:spMkLst>
            <pc:docMk/>
            <pc:sldMk cId="3571895211" sldId="531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8:07.246" v="122" actId="478"/>
          <ac:spMkLst>
            <pc:docMk/>
            <pc:sldMk cId="3571895211" sldId="531"/>
            <ac:spMk id="3" creationId="{F52ECF89-141F-4510-8909-979F88196D49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571895211" sldId="531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8:15.374" v="124" actId="478"/>
        <pc:sldMkLst>
          <pc:docMk/>
          <pc:sldMk cId="4156051123" sldId="532"/>
        </pc:sldMkLst>
        <pc:spChg chg="mod ord">
          <ac:chgData name="Cristian Chilipirea" userId="34ab170da5908fc4" providerId="LiveId" clId="{88868FBD-9364-43E8-832E-27B0CF3E934B}" dt="2021-03-10T19:58:12.967" v="123" actId="207"/>
          <ac:spMkLst>
            <pc:docMk/>
            <pc:sldMk cId="4156051123" sldId="532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8:15.374" v="124" actId="478"/>
          <ac:spMkLst>
            <pc:docMk/>
            <pc:sldMk cId="4156051123" sldId="532"/>
            <ac:spMk id="3" creationId="{ACD5113F-3E0F-4B57-B12D-A7CD3AC8C319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156051123" sldId="532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8:25.902" v="126" actId="478"/>
        <pc:sldMkLst>
          <pc:docMk/>
          <pc:sldMk cId="2847808494" sldId="533"/>
        </pc:sldMkLst>
        <pc:spChg chg="mod ord">
          <ac:chgData name="Cristian Chilipirea" userId="34ab170da5908fc4" providerId="LiveId" clId="{88868FBD-9364-43E8-832E-27B0CF3E934B}" dt="2021-03-10T19:58:23.493" v="125" actId="207"/>
          <ac:spMkLst>
            <pc:docMk/>
            <pc:sldMk cId="2847808494" sldId="533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8:25.902" v="126" actId="478"/>
          <ac:spMkLst>
            <pc:docMk/>
            <pc:sldMk cId="2847808494" sldId="533"/>
            <ac:spMk id="3" creationId="{90CC745A-63D2-48DE-844A-8D638FA28286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847808494" sldId="533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8:55.334" v="128" actId="478"/>
        <pc:sldMkLst>
          <pc:docMk/>
          <pc:sldMk cId="3714834009" sldId="534"/>
        </pc:sldMkLst>
        <pc:spChg chg="mod ord">
          <ac:chgData name="Cristian Chilipirea" userId="34ab170da5908fc4" providerId="LiveId" clId="{88868FBD-9364-43E8-832E-27B0CF3E934B}" dt="2021-03-10T19:58:52.562" v="127" actId="207"/>
          <ac:spMkLst>
            <pc:docMk/>
            <pc:sldMk cId="3714834009" sldId="534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8:55.334" v="128" actId="478"/>
          <ac:spMkLst>
            <pc:docMk/>
            <pc:sldMk cId="3714834009" sldId="534"/>
            <ac:spMk id="3" creationId="{4622ACAF-2089-42A4-A88F-F36DD065E186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714834009" sldId="534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9:04.002" v="130" actId="478"/>
        <pc:sldMkLst>
          <pc:docMk/>
          <pc:sldMk cId="1100498014" sldId="535"/>
        </pc:sldMkLst>
        <pc:spChg chg="mod ord">
          <ac:chgData name="Cristian Chilipirea" userId="34ab170da5908fc4" providerId="LiveId" clId="{88868FBD-9364-43E8-832E-27B0CF3E934B}" dt="2021-03-10T19:59:01.226" v="129" actId="207"/>
          <ac:spMkLst>
            <pc:docMk/>
            <pc:sldMk cId="1100498014" sldId="535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9:04.002" v="130" actId="478"/>
          <ac:spMkLst>
            <pc:docMk/>
            <pc:sldMk cId="1100498014" sldId="535"/>
            <ac:spMk id="3" creationId="{6DDC0799-8BC9-415A-80A3-F51F8AD2DAE8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100498014" sldId="535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10:26.450" v="216" actId="478"/>
        <pc:sldMkLst>
          <pc:docMk/>
          <pc:sldMk cId="3462063501" sldId="536"/>
        </pc:sldMkLst>
        <pc:spChg chg="mod ord">
          <ac:chgData name="Cristian Chilipirea" userId="34ab170da5908fc4" providerId="LiveId" clId="{88868FBD-9364-43E8-832E-27B0CF3E934B}" dt="2021-03-10T19:56:12.405" v="112" actId="207"/>
          <ac:spMkLst>
            <pc:docMk/>
            <pc:sldMk cId="3462063501" sldId="536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10:26.450" v="216" actId="478"/>
          <ac:spMkLst>
            <pc:docMk/>
            <pc:sldMk cId="3462063501" sldId="536"/>
            <ac:spMk id="3" creationId="{640309AC-45E8-4685-BCB1-1BEC552B5F53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462063501" sldId="536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9:26.766" v="134" actId="478"/>
        <pc:sldMkLst>
          <pc:docMk/>
          <pc:sldMk cId="2222078235" sldId="537"/>
        </pc:sldMkLst>
        <pc:spChg chg="mod ord">
          <ac:chgData name="Cristian Chilipirea" userId="34ab170da5908fc4" providerId="LiveId" clId="{88868FBD-9364-43E8-832E-27B0CF3E934B}" dt="2021-03-10T19:59:19.356" v="132" actId="207"/>
          <ac:spMkLst>
            <pc:docMk/>
            <pc:sldMk cId="2222078235" sldId="537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9:26.766" v="134" actId="478"/>
          <ac:spMkLst>
            <pc:docMk/>
            <pc:sldMk cId="2222078235" sldId="537"/>
            <ac:spMk id="3" creationId="{6C623F8F-FD8E-4E96-9C82-ED29F98B524B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222078235" sldId="537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9:29.095" v="135" actId="478"/>
        <pc:sldMkLst>
          <pc:docMk/>
          <pc:sldMk cId="3087328841" sldId="538"/>
        </pc:sldMkLst>
        <pc:spChg chg="mod ord">
          <ac:chgData name="Cristian Chilipirea" userId="34ab170da5908fc4" providerId="LiveId" clId="{88868FBD-9364-43E8-832E-27B0CF3E934B}" dt="2021-03-10T19:59:23.645" v="133" actId="207"/>
          <ac:spMkLst>
            <pc:docMk/>
            <pc:sldMk cId="3087328841" sldId="538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9:29.095" v="135" actId="478"/>
          <ac:spMkLst>
            <pc:docMk/>
            <pc:sldMk cId="3087328841" sldId="538"/>
            <ac:spMk id="3" creationId="{0B73B688-8425-4213-98E2-233765D20553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087328841" sldId="538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9:39.999" v="137" actId="207"/>
        <pc:sldMkLst>
          <pc:docMk/>
          <pc:sldMk cId="1822843204" sldId="539"/>
        </pc:sldMkLst>
        <pc:spChg chg="mod ord">
          <ac:chgData name="Cristian Chilipirea" userId="34ab170da5908fc4" providerId="LiveId" clId="{88868FBD-9364-43E8-832E-27B0CF3E934B}" dt="2021-03-10T19:59:39.999" v="137" actId="207"/>
          <ac:spMkLst>
            <pc:docMk/>
            <pc:sldMk cId="1822843204" sldId="539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9:32.135" v="136" actId="478"/>
          <ac:spMkLst>
            <pc:docMk/>
            <pc:sldMk cId="1822843204" sldId="539"/>
            <ac:spMk id="3" creationId="{BBF4CB30-B7A2-41F8-932A-F39071185ABA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822843204" sldId="539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0:23.103" v="141" actId="478"/>
        <pc:sldMkLst>
          <pc:docMk/>
          <pc:sldMk cId="1787528235" sldId="540"/>
        </pc:sldMkLst>
        <pc:spChg chg="mod ord">
          <ac:chgData name="Cristian Chilipirea" userId="34ab170da5908fc4" providerId="LiveId" clId="{88868FBD-9364-43E8-832E-27B0CF3E934B}" dt="2021-03-10T20:00:02.350" v="138" actId="207"/>
          <ac:spMkLst>
            <pc:docMk/>
            <pc:sldMk cId="1787528235" sldId="540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0:23.103" v="141" actId="478"/>
          <ac:spMkLst>
            <pc:docMk/>
            <pc:sldMk cId="1787528235" sldId="540"/>
            <ac:spMk id="3" creationId="{8FA4C9CB-EF74-46CA-879C-9A9AABA55EAA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787528235" sldId="540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0:10.714" v="140" actId="478"/>
        <pc:sldMkLst>
          <pc:docMk/>
          <pc:sldMk cId="3239605583" sldId="541"/>
        </pc:sldMkLst>
        <pc:spChg chg="mod ord">
          <ac:chgData name="Cristian Chilipirea" userId="34ab170da5908fc4" providerId="LiveId" clId="{88868FBD-9364-43E8-832E-27B0CF3E934B}" dt="2021-03-10T20:00:08.426" v="139" actId="207"/>
          <ac:spMkLst>
            <pc:docMk/>
            <pc:sldMk cId="3239605583" sldId="541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0:10.714" v="140" actId="478"/>
          <ac:spMkLst>
            <pc:docMk/>
            <pc:sldMk cId="3239605583" sldId="541"/>
            <ac:spMk id="3" creationId="{E954C775-8FD6-4FC6-AD8E-EEC2D54315E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239605583" sldId="541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0:30.285" v="143" actId="207"/>
        <pc:sldMkLst>
          <pc:docMk/>
          <pc:sldMk cId="45907806" sldId="542"/>
        </pc:sldMkLst>
        <pc:spChg chg="mod ord">
          <ac:chgData name="Cristian Chilipirea" userId="34ab170da5908fc4" providerId="LiveId" clId="{88868FBD-9364-43E8-832E-27B0CF3E934B}" dt="2021-03-10T20:00:30.285" v="143" actId="207"/>
          <ac:spMkLst>
            <pc:docMk/>
            <pc:sldMk cId="45907806" sldId="542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0:28.091" v="142" actId="478"/>
          <ac:spMkLst>
            <pc:docMk/>
            <pc:sldMk cId="45907806" sldId="542"/>
            <ac:spMk id="3" creationId="{3518B79B-4DB1-4E6D-A3E8-4449BA8A03A2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5907806" sldId="542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0:36.958" v="145" actId="478"/>
        <pc:sldMkLst>
          <pc:docMk/>
          <pc:sldMk cId="834501220" sldId="543"/>
        </pc:sldMkLst>
        <pc:spChg chg="mod ord">
          <ac:chgData name="Cristian Chilipirea" userId="34ab170da5908fc4" providerId="LiveId" clId="{88868FBD-9364-43E8-832E-27B0CF3E934B}" dt="2021-03-10T20:00:34.395" v="144" actId="207"/>
          <ac:spMkLst>
            <pc:docMk/>
            <pc:sldMk cId="834501220" sldId="543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0:36.958" v="145" actId="478"/>
          <ac:spMkLst>
            <pc:docMk/>
            <pc:sldMk cId="834501220" sldId="543"/>
            <ac:spMk id="3" creationId="{11637785-E38A-4F4D-B0EF-450643F4FC63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834501220" sldId="543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0:58.238" v="153" actId="478"/>
        <pc:sldMkLst>
          <pc:docMk/>
          <pc:sldMk cId="319829772" sldId="544"/>
        </pc:sldMkLst>
        <pc:spChg chg="mod ord">
          <ac:chgData name="Cristian Chilipirea" userId="34ab170da5908fc4" providerId="LiveId" clId="{88868FBD-9364-43E8-832E-27B0CF3E934B}" dt="2021-03-10T20:00:56.114" v="152" actId="207"/>
          <ac:spMkLst>
            <pc:docMk/>
            <pc:sldMk cId="319829772" sldId="544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0:58.238" v="153" actId="478"/>
          <ac:spMkLst>
            <pc:docMk/>
            <pc:sldMk cId="319829772" sldId="544"/>
            <ac:spMk id="3" creationId="{2BDA139E-E919-449B-82BC-7234D674CFF2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19829772" sldId="544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0:48.191" v="151" actId="478"/>
        <pc:sldMkLst>
          <pc:docMk/>
          <pc:sldMk cId="1393527503" sldId="545"/>
        </pc:sldMkLst>
        <pc:spChg chg="mod ord">
          <ac:chgData name="Cristian Chilipirea" userId="34ab170da5908fc4" providerId="LiveId" clId="{88868FBD-9364-43E8-832E-27B0CF3E934B}" dt="2021-03-10T20:00:45.805" v="150" actId="207"/>
          <ac:spMkLst>
            <pc:docMk/>
            <pc:sldMk cId="1393527503" sldId="545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0:48.191" v="151" actId="478"/>
          <ac:spMkLst>
            <pc:docMk/>
            <pc:sldMk cId="1393527503" sldId="545"/>
            <ac:spMk id="3" creationId="{005C2C3F-F2E0-49B6-8DB4-A0E5A08F6444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393527503" sldId="545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1:07.475" v="155" actId="478"/>
        <pc:sldMkLst>
          <pc:docMk/>
          <pc:sldMk cId="3533197051" sldId="546"/>
        </pc:sldMkLst>
        <pc:spChg chg="mod ord">
          <ac:chgData name="Cristian Chilipirea" userId="34ab170da5908fc4" providerId="LiveId" clId="{88868FBD-9364-43E8-832E-27B0CF3E934B}" dt="2021-03-10T20:01:05.752" v="154" actId="207"/>
          <ac:spMkLst>
            <pc:docMk/>
            <pc:sldMk cId="3533197051" sldId="546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1:07.475" v="155" actId="478"/>
          <ac:spMkLst>
            <pc:docMk/>
            <pc:sldMk cId="3533197051" sldId="546"/>
            <ac:spMk id="3" creationId="{BB5485F8-4503-43D8-8803-C69F506DAB8A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533197051" sldId="546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1:13.390" v="157" actId="207"/>
        <pc:sldMkLst>
          <pc:docMk/>
          <pc:sldMk cId="4193814333" sldId="547"/>
        </pc:sldMkLst>
        <pc:spChg chg="mod ord">
          <ac:chgData name="Cristian Chilipirea" userId="34ab170da5908fc4" providerId="LiveId" clId="{88868FBD-9364-43E8-832E-27B0CF3E934B}" dt="2021-03-10T20:01:13.390" v="157" actId="207"/>
          <ac:spMkLst>
            <pc:docMk/>
            <pc:sldMk cId="4193814333" sldId="547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1:11.546" v="156" actId="478"/>
          <ac:spMkLst>
            <pc:docMk/>
            <pc:sldMk cId="4193814333" sldId="547"/>
            <ac:spMk id="3" creationId="{7B2E491C-98A5-49D2-8698-43DF6179D41D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193814333" sldId="547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1:20.050" v="159" actId="478"/>
        <pc:sldMkLst>
          <pc:docMk/>
          <pc:sldMk cId="2113461920" sldId="548"/>
        </pc:sldMkLst>
        <pc:spChg chg="mod ord">
          <ac:chgData name="Cristian Chilipirea" userId="34ab170da5908fc4" providerId="LiveId" clId="{88868FBD-9364-43E8-832E-27B0CF3E934B}" dt="2021-03-10T20:01:18.040" v="158" actId="207"/>
          <ac:spMkLst>
            <pc:docMk/>
            <pc:sldMk cId="2113461920" sldId="548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1:20.050" v="159" actId="478"/>
          <ac:spMkLst>
            <pc:docMk/>
            <pc:sldMk cId="2113461920" sldId="548"/>
            <ac:spMk id="3" creationId="{2E3935DB-A5BF-4DB4-9446-1493716D266A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113461920" sldId="548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1:29.110" v="161" actId="207"/>
        <pc:sldMkLst>
          <pc:docMk/>
          <pc:sldMk cId="2568696058" sldId="549"/>
        </pc:sldMkLst>
        <pc:spChg chg="mod ord">
          <ac:chgData name="Cristian Chilipirea" userId="34ab170da5908fc4" providerId="LiveId" clId="{88868FBD-9364-43E8-832E-27B0CF3E934B}" dt="2021-03-10T20:01:29.110" v="161" actId="207"/>
          <ac:spMkLst>
            <pc:docMk/>
            <pc:sldMk cId="2568696058" sldId="549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1:26.115" v="160" actId="478"/>
          <ac:spMkLst>
            <pc:docMk/>
            <pc:sldMk cId="2568696058" sldId="549"/>
            <ac:spMk id="3" creationId="{D6C2B87C-67BA-4ACE-8CCA-99148C9EC9A6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568696058" sldId="549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1:35.110" v="163" actId="478"/>
        <pc:sldMkLst>
          <pc:docMk/>
          <pc:sldMk cId="3249681124" sldId="550"/>
        </pc:sldMkLst>
        <pc:spChg chg="mod ord">
          <ac:chgData name="Cristian Chilipirea" userId="34ab170da5908fc4" providerId="LiveId" clId="{88868FBD-9364-43E8-832E-27B0CF3E934B}" dt="2021-03-10T20:01:33.678" v="162" actId="207"/>
          <ac:spMkLst>
            <pc:docMk/>
            <pc:sldMk cId="3249681124" sldId="550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1:35.110" v="163" actId="478"/>
          <ac:spMkLst>
            <pc:docMk/>
            <pc:sldMk cId="3249681124" sldId="550"/>
            <ac:spMk id="3" creationId="{C9DD1601-BE94-4992-9B52-96946C302106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249681124" sldId="550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1:47.974" v="167" actId="478"/>
        <pc:sldMkLst>
          <pc:docMk/>
          <pc:sldMk cId="3162899586" sldId="551"/>
        </pc:sldMkLst>
        <pc:spChg chg="mod ord">
          <ac:chgData name="Cristian Chilipirea" userId="34ab170da5908fc4" providerId="LiveId" clId="{88868FBD-9364-43E8-832E-27B0CF3E934B}" dt="2021-03-10T20:01:46.181" v="166" actId="207"/>
          <ac:spMkLst>
            <pc:docMk/>
            <pc:sldMk cId="3162899586" sldId="551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1:47.974" v="167" actId="478"/>
          <ac:spMkLst>
            <pc:docMk/>
            <pc:sldMk cId="3162899586" sldId="551"/>
            <ac:spMk id="3" creationId="{75FA16CD-9514-45A2-8926-7F473CCF41BB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162899586" sldId="551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1:52.150" v="169" actId="478"/>
        <pc:sldMkLst>
          <pc:docMk/>
          <pc:sldMk cId="114329555" sldId="552"/>
        </pc:sldMkLst>
        <pc:spChg chg="mod ord">
          <ac:chgData name="Cristian Chilipirea" userId="34ab170da5908fc4" providerId="LiveId" clId="{88868FBD-9364-43E8-832E-27B0CF3E934B}" dt="2021-03-10T20:01:50.665" v="168" actId="207"/>
          <ac:spMkLst>
            <pc:docMk/>
            <pc:sldMk cId="114329555" sldId="552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1:52.150" v="169" actId="478"/>
          <ac:spMkLst>
            <pc:docMk/>
            <pc:sldMk cId="114329555" sldId="552"/>
            <ac:spMk id="3" creationId="{0B6414AD-5171-499C-BD89-C59312921475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14329555" sldId="552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1:58.821" v="171" actId="207"/>
        <pc:sldMkLst>
          <pc:docMk/>
          <pc:sldMk cId="1242815285" sldId="553"/>
        </pc:sldMkLst>
        <pc:spChg chg="mod ord">
          <ac:chgData name="Cristian Chilipirea" userId="34ab170da5908fc4" providerId="LiveId" clId="{88868FBD-9364-43E8-832E-27B0CF3E934B}" dt="2021-03-10T20:01:58.821" v="171" actId="207"/>
          <ac:spMkLst>
            <pc:docMk/>
            <pc:sldMk cId="1242815285" sldId="553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1:56.623" v="170" actId="478"/>
          <ac:spMkLst>
            <pc:docMk/>
            <pc:sldMk cId="1242815285" sldId="553"/>
            <ac:spMk id="3" creationId="{5E3E52D2-6AEF-43A6-9BAF-1BAEDD54B883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242815285" sldId="553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2:05.406" v="173" actId="478"/>
        <pc:sldMkLst>
          <pc:docMk/>
          <pc:sldMk cId="2522105683" sldId="554"/>
        </pc:sldMkLst>
        <pc:spChg chg="mod ord">
          <ac:chgData name="Cristian Chilipirea" userId="34ab170da5908fc4" providerId="LiveId" clId="{88868FBD-9364-43E8-832E-27B0CF3E934B}" dt="2021-03-10T20:02:04.024" v="172" actId="207"/>
          <ac:spMkLst>
            <pc:docMk/>
            <pc:sldMk cId="2522105683" sldId="554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2:05.406" v="173" actId="478"/>
          <ac:spMkLst>
            <pc:docMk/>
            <pc:sldMk cId="2522105683" sldId="554"/>
            <ac:spMk id="3" creationId="{BFA85A55-EE57-475F-AD42-429F72D38603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522105683" sldId="554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2:11.874" v="175" actId="207"/>
        <pc:sldMkLst>
          <pc:docMk/>
          <pc:sldMk cId="1587606218" sldId="555"/>
        </pc:sldMkLst>
        <pc:spChg chg="mod ord">
          <ac:chgData name="Cristian Chilipirea" userId="34ab170da5908fc4" providerId="LiveId" clId="{88868FBD-9364-43E8-832E-27B0CF3E934B}" dt="2021-03-10T20:02:11.874" v="175" actId="207"/>
          <ac:spMkLst>
            <pc:docMk/>
            <pc:sldMk cId="1587606218" sldId="555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2:09.307" v="174" actId="478"/>
          <ac:spMkLst>
            <pc:docMk/>
            <pc:sldMk cId="1587606218" sldId="555"/>
            <ac:spMk id="3" creationId="{61A1B269-56E0-4852-BE18-D2FC95AD188D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587606218" sldId="555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2:18.703" v="177" actId="478"/>
        <pc:sldMkLst>
          <pc:docMk/>
          <pc:sldMk cId="4115932893" sldId="556"/>
        </pc:sldMkLst>
        <pc:spChg chg="mod ord">
          <ac:chgData name="Cristian Chilipirea" userId="34ab170da5908fc4" providerId="LiveId" clId="{88868FBD-9364-43E8-832E-27B0CF3E934B}" dt="2021-03-10T20:02:17.435" v="176" actId="207"/>
          <ac:spMkLst>
            <pc:docMk/>
            <pc:sldMk cId="4115932893" sldId="556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2:18.703" v="177" actId="478"/>
          <ac:spMkLst>
            <pc:docMk/>
            <pc:sldMk cId="4115932893" sldId="556"/>
            <ac:spMk id="3" creationId="{AF18414E-569B-4C03-AF3A-3B6B24E7E2AD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115932893" sldId="556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2:26.290" v="179" actId="478"/>
        <pc:sldMkLst>
          <pc:docMk/>
          <pc:sldMk cId="3312392362" sldId="557"/>
        </pc:sldMkLst>
        <pc:spChg chg="mod ord">
          <ac:chgData name="Cristian Chilipirea" userId="34ab170da5908fc4" providerId="LiveId" clId="{88868FBD-9364-43E8-832E-27B0CF3E934B}" dt="2021-03-10T20:02:24.242" v="178" actId="207"/>
          <ac:spMkLst>
            <pc:docMk/>
            <pc:sldMk cId="3312392362" sldId="557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2:26.290" v="179" actId="478"/>
          <ac:spMkLst>
            <pc:docMk/>
            <pc:sldMk cId="3312392362" sldId="557"/>
            <ac:spMk id="3" creationId="{41CB1AE1-1282-4993-A600-1918DB552CF9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312392362" sldId="557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10:00.616" v="213" actId="478"/>
        <pc:sldMkLst>
          <pc:docMk/>
          <pc:sldMk cId="3958747709" sldId="558"/>
        </pc:sldMkLst>
        <pc:spChg chg="mod ord">
          <ac:chgData name="Cristian Chilipirea" userId="34ab170da5908fc4" providerId="LiveId" clId="{88868FBD-9364-43E8-832E-27B0CF3E934B}" dt="2021-03-10T19:52:29.490" v="55" actId="207"/>
          <ac:spMkLst>
            <pc:docMk/>
            <pc:sldMk cId="3958747709" sldId="558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10:00.616" v="213" actId="478"/>
          <ac:spMkLst>
            <pc:docMk/>
            <pc:sldMk cId="3958747709" sldId="558"/>
            <ac:spMk id="3" creationId="{AA15DFF5-B415-4084-A471-5AB2AE4689AC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958747709" sldId="558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2:31.907" v="181" actId="478"/>
        <pc:sldMkLst>
          <pc:docMk/>
          <pc:sldMk cId="1752028021" sldId="559"/>
        </pc:sldMkLst>
        <pc:spChg chg="mod ord">
          <ac:chgData name="Cristian Chilipirea" userId="34ab170da5908fc4" providerId="LiveId" clId="{88868FBD-9364-43E8-832E-27B0CF3E934B}" dt="2021-03-10T20:02:30.124" v="180" actId="207"/>
          <ac:spMkLst>
            <pc:docMk/>
            <pc:sldMk cId="1752028021" sldId="559"/>
            <ac:spMk id="2" creationId="{306B781C-E6CE-4DDD-B01E-02031AD8A24B}"/>
          </ac:spMkLst>
        </pc:spChg>
        <pc:spChg chg="add del mod ord">
          <ac:chgData name="Cristian Chilipirea" userId="34ab170da5908fc4" providerId="LiveId" clId="{88868FBD-9364-43E8-832E-27B0CF3E934B}" dt="2021-03-10T20:02:31.907" v="181" actId="478"/>
          <ac:spMkLst>
            <pc:docMk/>
            <pc:sldMk cId="1752028021" sldId="559"/>
            <ac:spMk id="3" creationId="{429F6C7B-D8FC-45BF-9F1E-8441555D929A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752028021" sldId="559"/>
            <ac:spMk id="4" creationId="{2F0F7C62-D1FD-4C3D-8065-EB9E16DDFBE8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0:49.168" v="35" actId="207"/>
        <pc:sldMkLst>
          <pc:docMk/>
          <pc:sldMk cId="3351055146" sldId="560"/>
        </pc:sldMkLst>
        <pc:spChg chg="mod ord">
          <ac:chgData name="Cristian Chilipirea" userId="34ab170da5908fc4" providerId="LiveId" clId="{88868FBD-9364-43E8-832E-27B0CF3E934B}" dt="2021-03-10T19:50:49.168" v="35" actId="207"/>
          <ac:spMkLst>
            <pc:docMk/>
            <pc:sldMk cId="3351055146" sldId="560"/>
            <ac:spMk id="2" creationId="{157F71B0-82DE-4B25-855A-95AD79DEB132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351055146" sldId="560"/>
            <ac:spMk id="4" creationId="{AC05C575-789F-4498-965E-1C66263A0A82}"/>
          </ac:spMkLst>
        </pc:spChg>
        <pc:spChg chg="add del mod ord">
          <ac:chgData name="Cristian Chilipirea" userId="34ab170da5908fc4" providerId="LiveId" clId="{88868FBD-9364-43E8-832E-27B0CF3E934B}" dt="2021-03-10T19:50:40.762" v="33" actId="478"/>
          <ac:spMkLst>
            <pc:docMk/>
            <pc:sldMk cId="3351055146" sldId="560"/>
            <ac:spMk id="5" creationId="{57B742A8-7049-4919-A2D9-865092181B90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19:51:48.468" v="46" actId="790"/>
        <pc:sldMkLst>
          <pc:docMk/>
          <pc:sldMk cId="3717470063" sldId="561"/>
        </pc:sldMkLst>
        <pc:spChg chg="mod ord">
          <ac:chgData name="Cristian Chilipirea" userId="34ab170da5908fc4" providerId="LiveId" clId="{88868FBD-9364-43E8-832E-27B0CF3E934B}" dt="2021-03-10T19:51:41.253" v="45" actId="207"/>
          <ac:spMkLst>
            <pc:docMk/>
            <pc:sldMk cId="3717470063" sldId="561"/>
            <ac:spMk id="2" creationId="{2B586D26-1B28-4B53-9B11-819B8F176E7F}"/>
          </ac:spMkLst>
        </pc:spChg>
        <pc:spChg chg="mod ord">
          <ac:chgData name="Cristian Chilipirea" userId="34ab170da5908fc4" providerId="LiveId" clId="{88868FBD-9364-43E8-832E-27B0CF3E934B}" dt="2021-03-10T19:51:48.468" v="46" actId="790"/>
          <ac:spMkLst>
            <pc:docMk/>
            <pc:sldMk cId="3717470063" sldId="561"/>
            <ac:spMk id="3" creationId="{D10A4EAA-A52C-4220-B664-7B6A351C9FC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717470063" sldId="561"/>
            <ac:spMk id="4" creationId="{898B6FD2-C5A8-4F45-9C57-3041BD9E7D1F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19:51:56.091" v="48" actId="207"/>
        <pc:sldMkLst>
          <pc:docMk/>
          <pc:sldMk cId="1823681505" sldId="563"/>
        </pc:sldMkLst>
        <pc:spChg chg="mod ord">
          <ac:chgData name="Cristian Chilipirea" userId="34ab170da5908fc4" providerId="LiveId" clId="{88868FBD-9364-43E8-832E-27B0CF3E934B}" dt="2021-03-10T19:51:56.091" v="48" actId="207"/>
          <ac:spMkLst>
            <pc:docMk/>
            <pc:sldMk cId="1823681505" sldId="563"/>
            <ac:spMk id="2" creationId="{2B586D26-1B28-4B53-9B11-819B8F176E7F}"/>
          </ac:spMkLst>
        </pc:spChg>
        <pc:spChg chg="mod ord">
          <ac:chgData name="Cristian Chilipirea" userId="34ab170da5908fc4" providerId="LiveId" clId="{88868FBD-9364-43E8-832E-27B0CF3E934B}" dt="2021-03-10T19:51:53.853" v="47" actId="790"/>
          <ac:spMkLst>
            <pc:docMk/>
            <pc:sldMk cId="1823681505" sldId="563"/>
            <ac:spMk id="3" creationId="{D10A4EAA-A52C-4220-B664-7B6A351C9FC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823681505" sldId="563"/>
            <ac:spMk id="4" creationId="{898B6FD2-C5A8-4F45-9C57-3041BD9E7D1F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19:52:04.781" v="50" actId="790"/>
        <pc:sldMkLst>
          <pc:docMk/>
          <pc:sldMk cId="4263877328" sldId="564"/>
        </pc:sldMkLst>
        <pc:spChg chg="mod ord">
          <ac:chgData name="Cristian Chilipirea" userId="34ab170da5908fc4" providerId="LiveId" clId="{88868FBD-9364-43E8-832E-27B0CF3E934B}" dt="2021-03-10T19:52:00.581" v="49" actId="207"/>
          <ac:spMkLst>
            <pc:docMk/>
            <pc:sldMk cId="4263877328" sldId="564"/>
            <ac:spMk id="2" creationId="{2B586D26-1B28-4B53-9B11-819B8F176E7F}"/>
          </ac:spMkLst>
        </pc:spChg>
        <pc:spChg chg="mod ord">
          <ac:chgData name="Cristian Chilipirea" userId="34ab170da5908fc4" providerId="LiveId" clId="{88868FBD-9364-43E8-832E-27B0CF3E934B}" dt="2021-03-10T19:52:04.781" v="50" actId="790"/>
          <ac:spMkLst>
            <pc:docMk/>
            <pc:sldMk cId="4263877328" sldId="564"/>
            <ac:spMk id="3" creationId="{D10A4EAA-A52C-4220-B664-7B6A351C9FC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263877328" sldId="564"/>
            <ac:spMk id="4" creationId="{898B6FD2-C5A8-4F45-9C57-3041BD9E7D1F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20:02:36.419" v="182" actId="207"/>
        <pc:sldMkLst>
          <pc:docMk/>
          <pc:sldMk cId="4144140774" sldId="565"/>
        </pc:sldMkLst>
        <pc:spChg chg="mod ord">
          <ac:chgData name="Cristian Chilipirea" userId="34ab170da5908fc4" providerId="LiveId" clId="{88868FBD-9364-43E8-832E-27B0CF3E934B}" dt="2021-03-10T20:02:36.419" v="182" actId="207"/>
          <ac:spMkLst>
            <pc:docMk/>
            <pc:sldMk cId="4144140774" sldId="565"/>
            <ac:spMk id="2" creationId="{306B781C-E6CE-4DDD-B01E-02031AD8A24B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144140774" sldId="565"/>
            <ac:spMk id="3" creationId="{B2B3D369-C929-4766-BA58-D64FE2B5E0E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144140774" sldId="565"/>
            <ac:spMk id="4" creationId="{2F0F7C62-D1FD-4C3D-8065-EB9E16DDFBE8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1:11.819" v="39" actId="790"/>
        <pc:sldMkLst>
          <pc:docMk/>
          <pc:sldMk cId="1455165209" sldId="566"/>
        </pc:sldMkLst>
        <pc:spChg chg="mod ord">
          <ac:chgData name="Cristian Chilipirea" userId="34ab170da5908fc4" providerId="LiveId" clId="{88868FBD-9364-43E8-832E-27B0CF3E934B}" dt="2021-03-10T19:51:00.923" v="37" actId="207"/>
          <ac:spMkLst>
            <pc:docMk/>
            <pc:sldMk cId="1455165209" sldId="566"/>
            <ac:spMk id="2" creationId="{EA7D5F61-7FAD-4B24-A34E-A47ECCB59CF6}"/>
          </ac:spMkLst>
        </pc:spChg>
        <pc:spChg chg="add del mod ord">
          <ac:chgData name="Cristian Chilipirea" userId="34ab170da5908fc4" providerId="LiveId" clId="{88868FBD-9364-43E8-832E-27B0CF3E934B}" dt="2021-03-10T19:51:04.541" v="38" actId="478"/>
          <ac:spMkLst>
            <pc:docMk/>
            <pc:sldMk cId="1455165209" sldId="566"/>
            <ac:spMk id="3" creationId="{04E2D929-0A3F-4B80-AC35-09F41BD7CC98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455165209" sldId="566"/>
            <ac:spMk id="4" creationId="{E155DE94-A410-4E7A-B463-5EF2D5959BB7}"/>
          </ac:spMkLst>
        </pc:spChg>
        <pc:spChg chg="mod">
          <ac:chgData name="Cristian Chilipirea" userId="34ab170da5908fc4" providerId="LiveId" clId="{88868FBD-9364-43E8-832E-27B0CF3E934B}" dt="2021-03-10T19:51:11.819" v="39" actId="790"/>
          <ac:spMkLst>
            <pc:docMk/>
            <pc:sldMk cId="1455165209" sldId="566"/>
            <ac:spMk id="25" creationId="{E04E1E6F-CE78-4E71-8590-76B485668E20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1:20.557" v="41" actId="207"/>
        <pc:sldMkLst>
          <pc:docMk/>
          <pc:sldMk cId="1984242349" sldId="567"/>
        </pc:sldMkLst>
        <pc:spChg chg="mod ord">
          <ac:chgData name="Cristian Chilipirea" userId="34ab170da5908fc4" providerId="LiveId" clId="{88868FBD-9364-43E8-832E-27B0CF3E934B}" dt="2021-03-10T19:51:20.557" v="41" actId="207"/>
          <ac:spMkLst>
            <pc:docMk/>
            <pc:sldMk cId="1984242349" sldId="567"/>
            <ac:spMk id="2" creationId="{EA7D5F61-7FAD-4B24-A34E-A47ECCB59CF6}"/>
          </ac:spMkLst>
        </pc:spChg>
        <pc:spChg chg="add del mod ord">
          <ac:chgData name="Cristian Chilipirea" userId="34ab170da5908fc4" providerId="LiveId" clId="{88868FBD-9364-43E8-832E-27B0CF3E934B}" dt="2021-03-10T19:51:17.130" v="40" actId="478"/>
          <ac:spMkLst>
            <pc:docMk/>
            <pc:sldMk cId="1984242349" sldId="567"/>
            <ac:spMk id="3" creationId="{20A57943-0E4D-4F22-B3DD-DD17147D8B55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984242349" sldId="567"/>
            <ac:spMk id="4" creationId="{E155DE94-A410-4E7A-B463-5EF2D5959BB7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2:53.424" v="184" actId="207"/>
        <pc:sldMkLst>
          <pc:docMk/>
          <pc:sldMk cId="4049294150" sldId="568"/>
        </pc:sldMkLst>
        <pc:spChg chg="mod ord">
          <ac:chgData name="Cristian Chilipirea" userId="34ab170da5908fc4" providerId="LiveId" clId="{88868FBD-9364-43E8-832E-27B0CF3E934B}" dt="2021-03-10T20:02:53.424" v="184" actId="207"/>
          <ac:spMkLst>
            <pc:docMk/>
            <pc:sldMk cId="4049294150" sldId="568"/>
            <ac:spMk id="2" creationId="{E617F64F-8FF8-4895-9F67-F2978F0CD50D}"/>
          </ac:spMkLst>
        </pc:spChg>
        <pc:spChg chg="add mod ord">
          <ac:chgData name="Cristian Chilipirea" userId="34ab170da5908fc4" providerId="LiveId" clId="{88868FBD-9364-43E8-832E-27B0CF3E934B}" dt="2021-03-10T19:46:32.743" v="10" actId="700"/>
          <ac:spMkLst>
            <pc:docMk/>
            <pc:sldMk cId="4049294150" sldId="568"/>
            <ac:spMk id="3" creationId="{C5F5F914-231B-4D08-9056-35077CA08923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049294150" sldId="568"/>
            <ac:spMk id="4" creationId="{353F0461-A8AB-4618-B786-F6D1419B104A}"/>
          </ac:spMkLst>
        </pc:spChg>
        <pc:spChg chg="del mod ord">
          <ac:chgData name="Cristian Chilipirea" userId="34ab170da5908fc4" providerId="LiveId" clId="{88868FBD-9364-43E8-832E-27B0CF3E934B}" dt="2021-03-10T19:46:32.743" v="10" actId="700"/>
          <ac:spMkLst>
            <pc:docMk/>
            <pc:sldMk cId="4049294150" sldId="568"/>
            <ac:spMk id="60" creationId="{BD66DB06-54B1-4B5E-9B35-704E17CA11D9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20:03:00.985" v="186" actId="207"/>
        <pc:sldMkLst>
          <pc:docMk/>
          <pc:sldMk cId="3802565593" sldId="569"/>
        </pc:sldMkLst>
        <pc:spChg chg="mod ord">
          <ac:chgData name="Cristian Chilipirea" userId="34ab170da5908fc4" providerId="LiveId" clId="{88868FBD-9364-43E8-832E-27B0CF3E934B}" dt="2021-03-10T20:03:00.985" v="186" actId="207"/>
          <ac:spMkLst>
            <pc:docMk/>
            <pc:sldMk cId="3802565593" sldId="569"/>
            <ac:spMk id="2" creationId="{E617F64F-8FF8-4895-9F67-F2978F0CD50D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802565593" sldId="569"/>
            <ac:spMk id="3" creationId="{D4860CF2-F352-4A0A-ABAE-A3193944E14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802565593" sldId="569"/>
            <ac:spMk id="4" creationId="{353F0461-A8AB-4618-B786-F6D1419B104A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20:03:05.873" v="187" actId="207"/>
        <pc:sldMkLst>
          <pc:docMk/>
          <pc:sldMk cId="2131217211" sldId="570"/>
        </pc:sldMkLst>
        <pc:spChg chg="mod ord">
          <ac:chgData name="Cristian Chilipirea" userId="34ab170da5908fc4" providerId="LiveId" clId="{88868FBD-9364-43E8-832E-27B0CF3E934B}" dt="2021-03-10T20:03:05.873" v="187" actId="207"/>
          <ac:spMkLst>
            <pc:docMk/>
            <pc:sldMk cId="2131217211" sldId="570"/>
            <ac:spMk id="2" creationId="{E617F64F-8FF8-4895-9F67-F2978F0CD50D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131217211" sldId="570"/>
            <ac:spMk id="3" creationId="{D4860CF2-F352-4A0A-ABAE-A3193944E14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131217211" sldId="570"/>
            <ac:spMk id="4" creationId="{353F0461-A8AB-4618-B786-F6D1419B104A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20:02:57.246" v="185" actId="207"/>
        <pc:sldMkLst>
          <pc:docMk/>
          <pc:sldMk cId="758033702" sldId="571"/>
        </pc:sldMkLst>
        <pc:spChg chg="mod ord">
          <ac:chgData name="Cristian Chilipirea" userId="34ab170da5908fc4" providerId="LiveId" clId="{88868FBD-9364-43E8-832E-27B0CF3E934B}" dt="2021-03-10T20:02:57.246" v="185" actId="207"/>
          <ac:spMkLst>
            <pc:docMk/>
            <pc:sldMk cId="758033702" sldId="571"/>
            <ac:spMk id="2" creationId="{E617F64F-8FF8-4895-9F67-F2978F0CD50D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758033702" sldId="571"/>
            <ac:spMk id="3" creationId="{D4860CF2-F352-4A0A-ABAE-A3193944E14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758033702" sldId="571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3:18.641" v="191" actId="207"/>
        <pc:sldMkLst>
          <pc:docMk/>
          <pc:sldMk cId="2951303633" sldId="572"/>
        </pc:sldMkLst>
        <pc:spChg chg="mod ord">
          <ac:chgData name="Cristian Chilipirea" userId="34ab170da5908fc4" providerId="LiveId" clId="{88868FBD-9364-43E8-832E-27B0CF3E934B}" dt="2021-03-10T20:03:18.641" v="191" actId="207"/>
          <ac:spMkLst>
            <pc:docMk/>
            <pc:sldMk cId="2951303633" sldId="572"/>
            <ac:spMk id="2" creationId="{E617F64F-8FF8-4895-9F67-F2978F0CD50D}"/>
          </ac:spMkLst>
        </pc:spChg>
        <pc:spChg chg="add del mod ord">
          <ac:chgData name="Cristian Chilipirea" userId="34ab170da5908fc4" providerId="LiveId" clId="{88868FBD-9364-43E8-832E-27B0CF3E934B}" dt="2021-03-10T20:03:16.303" v="190" actId="478"/>
          <ac:spMkLst>
            <pc:docMk/>
            <pc:sldMk cId="2951303633" sldId="572"/>
            <ac:spMk id="3" creationId="{FEE6C547-7171-4AB6-B6FE-EDC5EDC5D8D2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951303633" sldId="572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3:12.710" v="189" actId="478"/>
        <pc:sldMkLst>
          <pc:docMk/>
          <pc:sldMk cId="2988140177" sldId="573"/>
        </pc:sldMkLst>
        <pc:spChg chg="mod ord">
          <ac:chgData name="Cristian Chilipirea" userId="34ab170da5908fc4" providerId="LiveId" clId="{88868FBD-9364-43E8-832E-27B0CF3E934B}" dt="2021-03-10T20:03:10.829" v="188" actId="207"/>
          <ac:spMkLst>
            <pc:docMk/>
            <pc:sldMk cId="2988140177" sldId="573"/>
            <ac:spMk id="2" creationId="{E617F64F-8FF8-4895-9F67-F2978F0CD50D}"/>
          </ac:spMkLst>
        </pc:spChg>
        <pc:spChg chg="add del mod ord">
          <ac:chgData name="Cristian Chilipirea" userId="34ab170da5908fc4" providerId="LiveId" clId="{88868FBD-9364-43E8-832E-27B0CF3E934B}" dt="2021-03-10T20:03:12.710" v="189" actId="478"/>
          <ac:spMkLst>
            <pc:docMk/>
            <pc:sldMk cId="2988140177" sldId="573"/>
            <ac:spMk id="3" creationId="{D138784E-A814-407E-8F6A-A06FAE45A40D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988140177" sldId="573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3:25.646" v="193" actId="207"/>
        <pc:sldMkLst>
          <pc:docMk/>
          <pc:sldMk cId="2716252138" sldId="574"/>
        </pc:sldMkLst>
        <pc:spChg chg="mod ord">
          <ac:chgData name="Cristian Chilipirea" userId="34ab170da5908fc4" providerId="LiveId" clId="{88868FBD-9364-43E8-832E-27B0CF3E934B}" dt="2021-03-10T20:03:25.646" v="193" actId="207"/>
          <ac:spMkLst>
            <pc:docMk/>
            <pc:sldMk cId="2716252138" sldId="574"/>
            <ac:spMk id="2" creationId="{E617F64F-8FF8-4895-9F67-F2978F0CD50D}"/>
          </ac:spMkLst>
        </pc:spChg>
        <pc:spChg chg="add del mod ord">
          <ac:chgData name="Cristian Chilipirea" userId="34ab170da5908fc4" providerId="LiveId" clId="{88868FBD-9364-43E8-832E-27B0CF3E934B}" dt="2021-03-10T20:03:23.202" v="192" actId="478"/>
          <ac:spMkLst>
            <pc:docMk/>
            <pc:sldMk cId="2716252138" sldId="574"/>
            <ac:spMk id="3" creationId="{05CBD559-607B-4A09-BDEA-075A7C278713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716252138" sldId="574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3:31.082" v="195" actId="478"/>
        <pc:sldMkLst>
          <pc:docMk/>
          <pc:sldMk cId="3992239544" sldId="575"/>
        </pc:sldMkLst>
        <pc:spChg chg="mod ord">
          <ac:chgData name="Cristian Chilipirea" userId="34ab170da5908fc4" providerId="LiveId" clId="{88868FBD-9364-43E8-832E-27B0CF3E934B}" dt="2021-03-10T20:03:29.658" v="194" actId="207"/>
          <ac:spMkLst>
            <pc:docMk/>
            <pc:sldMk cId="3992239544" sldId="575"/>
            <ac:spMk id="2" creationId="{E617F64F-8FF8-4895-9F67-F2978F0CD50D}"/>
          </ac:spMkLst>
        </pc:spChg>
        <pc:spChg chg="add del mod ord">
          <ac:chgData name="Cristian Chilipirea" userId="34ab170da5908fc4" providerId="LiveId" clId="{88868FBD-9364-43E8-832E-27B0CF3E934B}" dt="2021-03-10T20:03:31.082" v="195" actId="478"/>
          <ac:spMkLst>
            <pc:docMk/>
            <pc:sldMk cId="3992239544" sldId="575"/>
            <ac:spMk id="3" creationId="{8BA87C9C-8B32-4F23-9283-D40AF375E720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992239544" sldId="575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3:38.966" v="197" actId="207"/>
        <pc:sldMkLst>
          <pc:docMk/>
          <pc:sldMk cId="432969524" sldId="576"/>
        </pc:sldMkLst>
        <pc:spChg chg="mod ord">
          <ac:chgData name="Cristian Chilipirea" userId="34ab170da5908fc4" providerId="LiveId" clId="{88868FBD-9364-43E8-832E-27B0CF3E934B}" dt="2021-03-10T20:03:38.966" v="197" actId="207"/>
          <ac:spMkLst>
            <pc:docMk/>
            <pc:sldMk cId="432969524" sldId="576"/>
            <ac:spMk id="2" creationId="{E617F64F-8FF8-4895-9F67-F2978F0CD50D}"/>
          </ac:spMkLst>
        </pc:spChg>
        <pc:spChg chg="add del mod ord">
          <ac:chgData name="Cristian Chilipirea" userId="34ab170da5908fc4" providerId="LiveId" clId="{88868FBD-9364-43E8-832E-27B0CF3E934B}" dt="2021-03-10T20:03:36.906" v="196" actId="478"/>
          <ac:spMkLst>
            <pc:docMk/>
            <pc:sldMk cId="432969524" sldId="576"/>
            <ac:spMk id="3" creationId="{93106DB7-E391-4AA8-BBB6-E6620C4D246C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32969524" sldId="576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3:45.259" v="199" actId="478"/>
        <pc:sldMkLst>
          <pc:docMk/>
          <pc:sldMk cId="3058035335" sldId="577"/>
        </pc:sldMkLst>
        <pc:spChg chg="mod ord">
          <ac:chgData name="Cristian Chilipirea" userId="34ab170da5908fc4" providerId="LiveId" clId="{88868FBD-9364-43E8-832E-27B0CF3E934B}" dt="2021-03-10T20:03:42.559" v="198" actId="207"/>
          <ac:spMkLst>
            <pc:docMk/>
            <pc:sldMk cId="3058035335" sldId="577"/>
            <ac:spMk id="2" creationId="{E617F64F-8FF8-4895-9F67-F2978F0CD50D}"/>
          </ac:spMkLst>
        </pc:spChg>
        <pc:spChg chg="add del mod ord">
          <ac:chgData name="Cristian Chilipirea" userId="34ab170da5908fc4" providerId="LiveId" clId="{88868FBD-9364-43E8-832E-27B0CF3E934B}" dt="2021-03-10T20:03:45.259" v="199" actId="478"/>
          <ac:spMkLst>
            <pc:docMk/>
            <pc:sldMk cId="3058035335" sldId="577"/>
            <ac:spMk id="3" creationId="{C374290B-5308-4618-BA13-867D37B02B5A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058035335" sldId="577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3:50.808" v="201" actId="207"/>
        <pc:sldMkLst>
          <pc:docMk/>
          <pc:sldMk cId="4011219363" sldId="578"/>
        </pc:sldMkLst>
        <pc:spChg chg="mod ord">
          <ac:chgData name="Cristian Chilipirea" userId="34ab170da5908fc4" providerId="LiveId" clId="{88868FBD-9364-43E8-832E-27B0CF3E934B}" dt="2021-03-10T20:03:50.808" v="201" actId="207"/>
          <ac:spMkLst>
            <pc:docMk/>
            <pc:sldMk cId="4011219363" sldId="578"/>
            <ac:spMk id="2" creationId="{E617F64F-8FF8-4895-9F67-F2978F0CD50D}"/>
          </ac:spMkLst>
        </pc:spChg>
        <pc:spChg chg="add del mod ord">
          <ac:chgData name="Cristian Chilipirea" userId="34ab170da5908fc4" providerId="LiveId" clId="{88868FBD-9364-43E8-832E-27B0CF3E934B}" dt="2021-03-10T20:03:48.718" v="200" actId="478"/>
          <ac:spMkLst>
            <pc:docMk/>
            <pc:sldMk cId="4011219363" sldId="578"/>
            <ac:spMk id="3" creationId="{BA386242-DFBE-4F6A-8B1E-8A02DEA60B97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011219363" sldId="578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3:58.204" v="203" actId="207"/>
        <pc:sldMkLst>
          <pc:docMk/>
          <pc:sldMk cId="2007908021" sldId="579"/>
        </pc:sldMkLst>
        <pc:spChg chg="mod ord">
          <ac:chgData name="Cristian Chilipirea" userId="34ab170da5908fc4" providerId="LiveId" clId="{88868FBD-9364-43E8-832E-27B0CF3E934B}" dt="2021-03-10T20:03:58.204" v="203" actId="207"/>
          <ac:spMkLst>
            <pc:docMk/>
            <pc:sldMk cId="2007908021" sldId="579"/>
            <ac:spMk id="2" creationId="{E617F64F-8FF8-4895-9F67-F2978F0CD50D}"/>
          </ac:spMkLst>
        </pc:spChg>
        <pc:spChg chg="add del mod ord">
          <ac:chgData name="Cristian Chilipirea" userId="34ab170da5908fc4" providerId="LiveId" clId="{88868FBD-9364-43E8-832E-27B0CF3E934B}" dt="2021-03-10T20:03:56.238" v="202" actId="478"/>
          <ac:spMkLst>
            <pc:docMk/>
            <pc:sldMk cId="2007908021" sldId="579"/>
            <ac:spMk id="3" creationId="{988C171A-CEBA-412D-803D-C5C55C490FE2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007908021" sldId="579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4:05.518" v="205" actId="478"/>
        <pc:sldMkLst>
          <pc:docMk/>
          <pc:sldMk cId="491489474" sldId="580"/>
        </pc:sldMkLst>
        <pc:spChg chg="mod ord">
          <ac:chgData name="Cristian Chilipirea" userId="34ab170da5908fc4" providerId="LiveId" clId="{88868FBD-9364-43E8-832E-27B0CF3E934B}" dt="2021-03-10T20:04:02.320" v="204" actId="207"/>
          <ac:spMkLst>
            <pc:docMk/>
            <pc:sldMk cId="491489474" sldId="580"/>
            <ac:spMk id="2" creationId="{E617F64F-8FF8-4895-9F67-F2978F0CD50D}"/>
          </ac:spMkLst>
        </pc:spChg>
        <pc:spChg chg="add del mod ord">
          <ac:chgData name="Cristian Chilipirea" userId="34ab170da5908fc4" providerId="LiveId" clId="{88868FBD-9364-43E8-832E-27B0CF3E934B}" dt="2021-03-10T20:04:05.518" v="205" actId="478"/>
          <ac:spMkLst>
            <pc:docMk/>
            <pc:sldMk cId="491489474" sldId="580"/>
            <ac:spMk id="3" creationId="{D872BBE7-9D99-4B53-8462-C8C6D0C0F819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91489474" sldId="580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4:11.579" v="207" actId="207"/>
        <pc:sldMkLst>
          <pc:docMk/>
          <pc:sldMk cId="915622653" sldId="581"/>
        </pc:sldMkLst>
        <pc:spChg chg="mod ord">
          <ac:chgData name="Cristian Chilipirea" userId="34ab170da5908fc4" providerId="LiveId" clId="{88868FBD-9364-43E8-832E-27B0CF3E934B}" dt="2021-03-10T20:04:11.579" v="207" actId="207"/>
          <ac:spMkLst>
            <pc:docMk/>
            <pc:sldMk cId="915622653" sldId="581"/>
            <ac:spMk id="2" creationId="{E617F64F-8FF8-4895-9F67-F2978F0CD50D}"/>
          </ac:spMkLst>
        </pc:spChg>
        <pc:spChg chg="add del mod ord">
          <ac:chgData name="Cristian Chilipirea" userId="34ab170da5908fc4" providerId="LiveId" clId="{88868FBD-9364-43E8-832E-27B0CF3E934B}" dt="2021-03-10T20:04:09.103" v="206" actId="478"/>
          <ac:spMkLst>
            <pc:docMk/>
            <pc:sldMk cId="915622653" sldId="581"/>
            <ac:spMk id="3" creationId="{1BADDB72-7B73-4D4D-A7A0-F46118B18F3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915622653" sldId="581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4:17.986" v="209" actId="478"/>
        <pc:sldMkLst>
          <pc:docMk/>
          <pc:sldMk cId="1924667927" sldId="582"/>
        </pc:sldMkLst>
        <pc:spChg chg="mod ord">
          <ac:chgData name="Cristian Chilipirea" userId="34ab170da5908fc4" providerId="LiveId" clId="{88868FBD-9364-43E8-832E-27B0CF3E934B}" dt="2021-03-10T20:04:15.973" v="208" actId="207"/>
          <ac:spMkLst>
            <pc:docMk/>
            <pc:sldMk cId="1924667927" sldId="582"/>
            <ac:spMk id="2" creationId="{E617F64F-8FF8-4895-9F67-F2978F0CD50D}"/>
          </ac:spMkLst>
        </pc:spChg>
        <pc:spChg chg="add del mod ord">
          <ac:chgData name="Cristian Chilipirea" userId="34ab170da5908fc4" providerId="LiveId" clId="{88868FBD-9364-43E8-832E-27B0CF3E934B}" dt="2021-03-10T20:04:17.986" v="209" actId="478"/>
          <ac:spMkLst>
            <pc:docMk/>
            <pc:sldMk cId="1924667927" sldId="582"/>
            <ac:spMk id="3" creationId="{19FBEEE3-340A-4923-93AE-31E0B04FFCE0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924667927" sldId="582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4:23.754" v="211" actId="478"/>
        <pc:sldMkLst>
          <pc:docMk/>
          <pc:sldMk cId="2785871262" sldId="583"/>
        </pc:sldMkLst>
        <pc:spChg chg="mod ord">
          <ac:chgData name="Cristian Chilipirea" userId="34ab170da5908fc4" providerId="LiveId" clId="{88868FBD-9364-43E8-832E-27B0CF3E934B}" dt="2021-03-10T20:04:21.320" v="210" actId="207"/>
          <ac:spMkLst>
            <pc:docMk/>
            <pc:sldMk cId="2785871262" sldId="583"/>
            <ac:spMk id="2" creationId="{E353598F-A0A0-476D-90B6-405AD41A6931}"/>
          </ac:spMkLst>
        </pc:spChg>
        <pc:spChg chg="add del mod ord">
          <ac:chgData name="Cristian Chilipirea" userId="34ab170da5908fc4" providerId="LiveId" clId="{88868FBD-9364-43E8-832E-27B0CF3E934B}" dt="2021-03-10T20:04:23.754" v="211" actId="478"/>
          <ac:spMkLst>
            <pc:docMk/>
            <pc:sldMk cId="2785871262" sldId="583"/>
            <ac:spMk id="3" creationId="{69284AB8-A192-4944-B0AF-19E25E423419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785871262" sldId="583"/>
            <ac:spMk id="4" creationId="{D00EBBB4-F4A5-4125-8C02-4B981A8AF030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20:04:28.396" v="212" actId="207"/>
        <pc:sldMkLst>
          <pc:docMk/>
          <pc:sldMk cId="1387558614" sldId="584"/>
        </pc:sldMkLst>
        <pc:spChg chg="mod ord">
          <ac:chgData name="Cristian Chilipirea" userId="34ab170da5908fc4" providerId="LiveId" clId="{88868FBD-9364-43E8-832E-27B0CF3E934B}" dt="2021-03-10T20:04:28.396" v="212" actId="207"/>
          <ac:spMkLst>
            <pc:docMk/>
            <pc:sldMk cId="1387558614" sldId="584"/>
            <ac:spMk id="2" creationId="{E353598F-A0A0-476D-90B6-405AD41A693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387558614" sldId="584"/>
            <ac:spMk id="4" creationId="{D00EBBB4-F4A5-4125-8C02-4B981A8AF030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387558614" sldId="584"/>
            <ac:spMk id="5" creationId="{E4A7A252-A436-4749-B9B5-132D75013CBA}"/>
          </ac:spMkLst>
        </pc:spChg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255290900" sldId="67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407127025" sldId="67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50560294" sldId="680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184839637" sldId="680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452415283" sldId="681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547139214" sldId="681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117552835" sldId="682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4062836878" sldId="682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962469561" sldId="683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390248032" sldId="683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458658103" sldId="684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045025413" sldId="684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202194712" sldId="68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581212318" sldId="685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785624078" sldId="686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4249610618" sldId="686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344942203" sldId="68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902591269" sldId="68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236643266" sldId="68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884793193" sldId="68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597483390" sldId="68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570620174" sldId="689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585426221" sldId="690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325005456" sldId="690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914304432" sldId="691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946662701" sldId="691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764938162" sldId="692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798065931" sldId="692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50635808" sldId="693"/>
        </pc:sldMkLst>
      </pc:sldChg>
      <pc:sldChg chg="modSp add del mod">
        <pc:chgData name="Cristian Chilipirea" userId="34ab170da5908fc4" providerId="LiveId" clId="{88868FBD-9364-43E8-832E-27B0CF3E934B}" dt="2021-03-10T20:00:42.527" v="149"/>
        <pc:sldMkLst>
          <pc:docMk/>
          <pc:sldMk cId="742838600" sldId="693"/>
        </pc:sldMkLst>
        <pc:spChg chg="mod">
          <ac:chgData name="Cristian Chilipirea" userId="34ab170da5908fc4" providerId="LiveId" clId="{88868FBD-9364-43E8-832E-27B0CF3E934B}" dt="2021-03-10T20:00:42.527" v="149"/>
          <ac:spMkLst>
            <pc:docMk/>
            <pc:sldMk cId="742838600" sldId="693"/>
            <ac:spMk id="2" creationId="{2B586D26-1B28-4B53-9B11-819B8F176E7F}"/>
          </ac:spMkLst>
        </pc:spChg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849632902" sldId="694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807501376" sldId="694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73202963" sldId="69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513355802" sldId="69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245231621" sldId="696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656985617" sldId="696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60148916" sldId="697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84002406" sldId="69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02637324" sldId="69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576272422" sldId="69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41306935" sldId="69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987606946" sldId="69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250159014" sldId="700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667113981" sldId="700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279322814" sldId="70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4098521011" sldId="70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324579795" sldId="702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4132677783" sldId="702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625429731" sldId="703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261065050" sldId="703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100332556" sldId="704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181263344" sldId="704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373916637" sldId="70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4094605436" sldId="70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155966016" sldId="706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485309625" sldId="706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847907899" sldId="707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939597838" sldId="70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884475630" sldId="70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227416742" sldId="708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720310553" sldId="709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717082626" sldId="70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304450506" sldId="710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757362226" sldId="710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936140799" sldId="71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985001929" sldId="711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82688922" sldId="712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793805330" sldId="712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499361168" sldId="713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637078098" sldId="713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1849271935" sldId="713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80755235" sldId="714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337258473" sldId="714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4166998008" sldId="714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397993507" sldId="715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894145669" sldId="715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2916874499" sldId="71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867272884" sldId="716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265606382" sldId="716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4049494771" sldId="716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241264237" sldId="71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266928308" sldId="717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435949238" sldId="71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391996318" sldId="718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1785380096" sldId="71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859216697" sldId="71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970707358" sldId="719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2004866330" sldId="71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771272479" sldId="719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456575483" sldId="720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136028892" sldId="720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3953706535" sldId="720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235729063" sldId="721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2958279561" sldId="721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827389370" sldId="72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91241700" sldId="722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1529978504" sldId="722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310932621" sldId="722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17853534" sldId="723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48949601" sldId="723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241902755" sldId="723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328642046" sldId="724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430397062" sldId="724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3298199" sldId="725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1267356620" sldId="72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325694753" sldId="725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422621989" sldId="726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2727005353" sldId="726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956675723" sldId="726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4274527" sldId="72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23963724" sldId="72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057802095" sldId="72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908602140" sldId="728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841139654" sldId="729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157915097" sldId="72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974230486" sldId="730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898023144" sldId="730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205257226" sldId="73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038727936" sldId="73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139351774" sldId="732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307796274" sldId="732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227001815" sldId="733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252946338" sldId="733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686485267" sldId="734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485979537" sldId="734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242728576" sldId="73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608835082" sldId="735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240490855" sldId="736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869150885" sldId="736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917240021" sldId="737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704571670" sldId="73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062752256" sldId="73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627914000" sldId="738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988969747" sldId="739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785842884" sldId="73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510027383" sldId="740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4047459522" sldId="740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83256266" sldId="74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992734565" sldId="74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95908329" sldId="742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522568219" sldId="742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9432596" sldId="743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030174100" sldId="743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14520412" sldId="744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129908440" sldId="744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303468407" sldId="745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377449232" sldId="74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710360684" sldId="746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998478072" sldId="746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061605624" sldId="747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725417013" sldId="74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279871769" sldId="74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549925323" sldId="748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023554995" sldId="749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4190285038" sldId="749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938721404" sldId="750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526382438" sldId="750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992424518" sldId="75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470099180" sldId="75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442910259" sldId="752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055980309" sldId="752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441366653" sldId="753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967360136" sldId="753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091273068" sldId="754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953967819" sldId="754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592450715" sldId="755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817450602" sldId="755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242378303" sldId="756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331375683" sldId="756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944995074" sldId="757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958672415" sldId="75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344600808" sldId="75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518316652" sldId="75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798256200" sldId="75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965014734" sldId="75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951627251" sldId="760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759951735" sldId="760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126606014" sldId="761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981108458" sldId="76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799846714" sldId="762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810355417" sldId="762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032208193" sldId="763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048525844" sldId="763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528251455" sldId="764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938441176" sldId="764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188886872" sldId="765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607257161" sldId="76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305621776" sldId="766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447603963" sldId="766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084297278" sldId="76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168000713" sldId="767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328008170" sldId="768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135755239" sldId="76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98268850" sldId="76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351142611" sldId="769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83231166" sldId="770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433493423" sldId="770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46577340" sldId="771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966689466" sldId="77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788671527" sldId="772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4017982230" sldId="772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16396405" sldId="773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023005320" sldId="773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348448685" sldId="774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844206390" sldId="774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29656483" sldId="77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134536971" sldId="77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834987614" sldId="776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690597083" sldId="776"/>
        </pc:sldMkLst>
      </pc:sldChg>
      <pc:sldMasterChg chg="delSldLayout">
        <pc:chgData name="Cristian Chilipirea" userId="34ab170da5908fc4" providerId="LiveId" clId="{88868FBD-9364-43E8-832E-27B0CF3E934B}" dt="2021-03-10T19:47:09.838" v="16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88868FBD-9364-43E8-832E-27B0CF3E934B}" dt="2021-03-10T19:47:09.831" v="12" actId="2696"/>
          <pc:sldLayoutMkLst>
            <pc:docMk/>
            <pc:sldMasterMk cId="2779709577" sldId="2147483648"/>
            <pc:sldLayoutMk cId="1082066984" sldId="2147483661"/>
          </pc:sldLayoutMkLst>
        </pc:sldLayoutChg>
        <pc:sldLayoutChg chg="del">
          <pc:chgData name="Cristian Chilipirea" userId="34ab170da5908fc4" providerId="LiveId" clId="{88868FBD-9364-43E8-832E-27B0CF3E934B}" dt="2021-03-10T19:47:09.833" v="13" actId="2696"/>
          <pc:sldLayoutMkLst>
            <pc:docMk/>
            <pc:sldMasterMk cId="2779709577" sldId="2147483648"/>
            <pc:sldLayoutMk cId="2090643516" sldId="2147483662"/>
          </pc:sldLayoutMkLst>
        </pc:sldLayoutChg>
        <pc:sldLayoutChg chg="del">
          <pc:chgData name="Cristian Chilipirea" userId="34ab170da5908fc4" providerId="LiveId" clId="{88868FBD-9364-43E8-832E-27B0CF3E934B}" dt="2021-03-10T19:47:09.835" v="14" actId="2696"/>
          <pc:sldLayoutMkLst>
            <pc:docMk/>
            <pc:sldMasterMk cId="2779709577" sldId="2147483648"/>
            <pc:sldLayoutMk cId="2266379065" sldId="2147483663"/>
          </pc:sldLayoutMkLst>
        </pc:sldLayoutChg>
        <pc:sldLayoutChg chg="del">
          <pc:chgData name="Cristian Chilipirea" userId="34ab170da5908fc4" providerId="LiveId" clId="{88868FBD-9364-43E8-832E-27B0CF3E934B}" dt="2021-03-10T19:47:09.836" v="15" actId="2696"/>
          <pc:sldLayoutMkLst>
            <pc:docMk/>
            <pc:sldMasterMk cId="2779709577" sldId="2147483648"/>
            <pc:sldLayoutMk cId="4009333137" sldId="2147483664"/>
          </pc:sldLayoutMkLst>
        </pc:sldLayoutChg>
        <pc:sldLayoutChg chg="del">
          <pc:chgData name="Cristian Chilipirea" userId="34ab170da5908fc4" providerId="LiveId" clId="{88868FBD-9364-43E8-832E-27B0CF3E934B}" dt="2021-03-10T19:47:09.838" v="16" actId="2696"/>
          <pc:sldLayoutMkLst>
            <pc:docMk/>
            <pc:sldMasterMk cId="2779709577" sldId="2147483648"/>
            <pc:sldLayoutMk cId="1798592937" sldId="2147483665"/>
          </pc:sldLayoutMkLst>
        </pc:sldLayoutChg>
        <pc:sldLayoutChg chg="del">
          <pc:chgData name="Cristian Chilipirea" userId="34ab170da5908fc4" providerId="LiveId" clId="{88868FBD-9364-43E8-832E-27B0CF3E934B}" dt="2021-03-10T19:47:09.823" v="11" actId="2696"/>
          <pc:sldLayoutMkLst>
            <pc:docMk/>
            <pc:sldMasterMk cId="2779709577" sldId="2147483648"/>
            <pc:sldLayoutMk cId="247776755" sldId="2147483666"/>
          </pc:sldLayoutMkLst>
        </pc:sldLayoutChg>
      </pc:sldMaster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10-Mar-21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4000" dirty="0"/>
              <a:t>Grafuri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5F61-7FAD-4B24-A34E-A47ECCB59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Graf complet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BB632D-E4D0-4C09-89E3-C0CE0C5B97D3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AFC70E-9942-4D72-99F9-35436351B8A1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01A500-0858-4964-B8DB-AB4A3E76DAE1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DEAD4F-23A3-4E9A-95C9-3D23C4EFED46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855AD4-344E-48C5-96FE-A676CF4B5A38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246FF5-B282-4EE8-ACB8-DBEBF83FA302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3D6248-E9B2-41F0-9177-4FAA9F9B1E10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67122-2AE1-46BA-8127-6DDE591E3935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8C156D-5948-4DEB-B1D4-D669D15F6C4E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181F92-C8BA-4B7B-9B41-A03A6FCA3FA8}"/>
              </a:ext>
            </a:extLst>
          </p:cNvPr>
          <p:cNvCxnSpPr>
            <a:cxnSpLocks/>
          </p:cNvCxnSpPr>
          <p:nvPr/>
        </p:nvCxnSpPr>
        <p:spPr bwMode="auto">
          <a:xfrm flipV="1">
            <a:off x="5976257" y="3273198"/>
            <a:ext cx="0" cy="301534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4E1E6F-CE78-4E71-8590-76B485668E20}"/>
                  </a:ext>
                </a:extLst>
              </p:cNvPr>
              <p:cNvSpPr txBox="1"/>
              <p:nvPr/>
            </p:nvSpPr>
            <p:spPr>
              <a:xfrm>
                <a:off x="1838326" y="1153320"/>
                <a:ext cx="867586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800"/>
                  <a:t>Un graf se numește complet dacă toate nodurile sunt conectate cu toate celelalte.</a:t>
                </a:r>
                <a:endParaRPr lang="en-US" sz="28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ro-RO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𝑔𝑟𝑎𝑑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800"/>
              </a:p>
              <a:p>
                <a:r>
                  <a:rPr lang="en-US" sz="2800"/>
                  <a:t>Unde: grad –</a:t>
                </a:r>
                <a:r>
                  <a:rPr lang="ro-RO" sz="2800"/>
                  <a:t> numărul de muchii conectate la nod</a:t>
                </a:r>
              </a:p>
              <a:p>
                <a:r>
                  <a:rPr lang="ro-RO" sz="2800"/>
                  <a:t>	  N 	</a:t>
                </a:r>
                <a:r>
                  <a:rPr lang="en-US" sz="2800"/>
                  <a:t>–</a:t>
                </a:r>
                <a:r>
                  <a:rPr lang="ro-RO" sz="2800"/>
                  <a:t> numărul de noduri  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4E1E6F-CE78-4E71-8590-76B485668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6" y="1153320"/>
                <a:ext cx="8675861" cy="2246769"/>
              </a:xfrm>
              <a:prstGeom prst="rect">
                <a:avLst/>
              </a:prstGeom>
              <a:blipFill>
                <a:blip r:embed="rId2"/>
                <a:stretch>
                  <a:fillRect l="-1476" t="-2710" r="-984" b="-650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6859FEE-9425-4D18-AB6C-022D101F093C}"/>
              </a:ext>
            </a:extLst>
          </p:cNvPr>
          <p:cNvSpPr/>
          <p:nvPr/>
        </p:nvSpPr>
        <p:spPr bwMode="auto">
          <a:xfrm>
            <a:off x="3457633" y="387853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B26F47E-78C5-482C-A754-A7444D79880B}"/>
              </a:ext>
            </a:extLst>
          </p:cNvPr>
          <p:cNvSpPr/>
          <p:nvPr/>
        </p:nvSpPr>
        <p:spPr bwMode="auto">
          <a:xfrm>
            <a:off x="2524977" y="52037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47C9CC8-9419-49F5-A596-3AFD034A43AA}"/>
              </a:ext>
            </a:extLst>
          </p:cNvPr>
          <p:cNvSpPr/>
          <p:nvPr/>
        </p:nvSpPr>
        <p:spPr bwMode="auto">
          <a:xfrm>
            <a:off x="3951345" y="4956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B0CB128-38D4-4ECB-B57A-977A4E9D68BA}"/>
              </a:ext>
            </a:extLst>
          </p:cNvPr>
          <p:cNvSpPr/>
          <p:nvPr/>
        </p:nvSpPr>
        <p:spPr bwMode="auto">
          <a:xfrm>
            <a:off x="2420145" y="43071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6DDFB8E-4F3D-430F-A35E-88381A37638C}"/>
              </a:ext>
            </a:extLst>
          </p:cNvPr>
          <p:cNvCxnSpPr>
            <a:cxnSpLocks/>
            <a:stCxn id="26" idx="0"/>
            <a:endCxn id="28" idx="4"/>
          </p:cNvCxnSpPr>
          <p:nvPr/>
        </p:nvCxnSpPr>
        <p:spPr bwMode="auto">
          <a:xfrm flipH="1" flipV="1">
            <a:off x="2667001" y="4800868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C14178-45D2-493E-9810-AF8E51CC2750}"/>
              </a:ext>
            </a:extLst>
          </p:cNvPr>
          <p:cNvCxnSpPr>
            <a:cxnSpLocks/>
            <a:stCxn id="28" idx="7"/>
            <a:endCxn id="24" idx="2"/>
          </p:cNvCxnSpPr>
          <p:nvPr/>
        </p:nvCxnSpPr>
        <p:spPr bwMode="auto">
          <a:xfrm flipV="1">
            <a:off x="2841555" y="4125388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9603F-26BD-4209-B740-69D9D0F5A983}"/>
              </a:ext>
            </a:extLst>
          </p:cNvPr>
          <p:cNvCxnSpPr>
            <a:cxnSpLocks/>
            <a:stCxn id="28" idx="6"/>
            <a:endCxn id="27" idx="1"/>
          </p:cNvCxnSpPr>
          <p:nvPr/>
        </p:nvCxnSpPr>
        <p:spPr bwMode="auto">
          <a:xfrm>
            <a:off x="2913857" y="4554012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E92C29-F959-4D20-B743-99105A1C8342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3018689" y="5203754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090FC1-3184-40C5-BD97-536C55DCC919}"/>
              </a:ext>
            </a:extLst>
          </p:cNvPr>
          <p:cNvCxnSpPr>
            <a:cxnSpLocks/>
            <a:stCxn id="27" idx="0"/>
            <a:endCxn id="24" idx="5"/>
          </p:cNvCxnSpPr>
          <p:nvPr/>
        </p:nvCxnSpPr>
        <p:spPr bwMode="auto">
          <a:xfrm flipH="1" flipV="1">
            <a:off x="3879043" y="4299942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E545CF-7956-4DBB-9673-6CB8B5883357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 bwMode="auto">
          <a:xfrm flipH="1">
            <a:off x="8490858" y="4307157"/>
            <a:ext cx="583548" cy="9761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9F5B149-F0BC-45F6-9F34-822128842592}"/>
              </a:ext>
            </a:extLst>
          </p:cNvPr>
          <p:cNvSpPr txBox="1"/>
          <p:nvPr/>
        </p:nvSpPr>
        <p:spPr>
          <a:xfrm>
            <a:off x="2576048" y="5879235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/>
              <a:t>NU complet</a:t>
            </a:r>
            <a:endParaRPr lang="en-US" sz="2800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0653E6-04ED-437E-A7CF-6497FDC1D9AB}"/>
              </a:ext>
            </a:extLst>
          </p:cNvPr>
          <p:cNvSpPr txBox="1"/>
          <p:nvPr/>
        </p:nvSpPr>
        <p:spPr>
          <a:xfrm>
            <a:off x="8343103" y="5771045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/>
              <a:t>complet</a:t>
            </a:r>
            <a:endParaRPr lang="en-US" sz="2800" b="1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8EBBF2A-53E5-4956-BA8A-957BC8DB7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423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598F-A0A0-476D-90B6-405AD41A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4A7A252-A436-4749-B9B5-132D75013CBA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6000" b="1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sz="60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sz="6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b="1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4A7A252-A436-4749-B9B5-132D75013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C919F0-9890-4722-B45B-945794F3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5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Reprezentarea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grafurilor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EECC16-AB87-452A-BDA8-CB3B42FF14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C9B4D-EF2E-4E59-ADD5-F81D2794E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37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Reprezentarea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grafurilor</a:t>
            </a:r>
            <a:r>
              <a:rPr lang="en-US" dirty="0">
                <a:solidFill>
                  <a:schemeClr val="accent2"/>
                </a:solidFill>
              </a:rPr>
              <a:t> – </a:t>
            </a:r>
            <a:r>
              <a:rPr lang="ro-RO" dirty="0">
                <a:solidFill>
                  <a:schemeClr val="accent2"/>
                </a:solidFill>
              </a:rPr>
              <a:t>M</a:t>
            </a:r>
            <a:r>
              <a:rPr lang="en-US" dirty="0" err="1">
                <a:solidFill>
                  <a:schemeClr val="accent2"/>
                </a:solidFill>
              </a:rPr>
              <a:t>atrice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adiacen</a:t>
            </a:r>
            <a:r>
              <a:rPr lang="ro-RO" dirty="0" err="1">
                <a:solidFill>
                  <a:schemeClr val="accent2"/>
                </a:solidFill>
              </a:rPr>
              <a:t>ță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US"/>
                  <a:t>Matrice A de m</a:t>
                </a:r>
                <a:r>
                  <a:rPr lang="ro-RO" err="1"/>
                  <a:t>ărime</a:t>
                </a:r>
                <a:r>
                  <a:rPr lang="ro-RO"/>
                  <a:t> </a:t>
                </a:r>
                <a:r>
                  <a:rPr lang="ro-RO" err="1"/>
                  <a:t>NxN</a:t>
                </a:r>
                <a:r>
                  <a:rPr lang="ro-RO"/>
                  <a:t>. </a:t>
                </a:r>
              </a:p>
              <a:p>
                <a:r>
                  <a:rPr lang="ro-RO"/>
                  <a:t>N-numărul de noduri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𝑑𝑎𝑐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ă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∃(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𝑑𝑎𝑐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ă ∄(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o-RO"/>
              </a:p>
              <a:p>
                <a:pPr marL="0" indent="0">
                  <a:buNone/>
                </a:pPr>
                <a:r>
                  <a:rPr lang="en-US"/>
                  <a:t> </a:t>
                </a:r>
                <a:r>
                  <a:rPr lang="ro-RO"/>
                  <a:t>       </a:t>
                </a:r>
                <a:r>
                  <a:rPr lang="en-US"/>
                  <a:t>[][</a:t>
                </a:r>
                <a:r>
                  <a:rPr lang="ro-RO"/>
                  <a:t>1</a:t>
                </a:r>
                <a:r>
                  <a:rPr lang="en-US"/>
                  <a:t>]    [][</a:t>
                </a:r>
                <a:r>
                  <a:rPr lang="ro-RO"/>
                  <a:t>2</a:t>
                </a:r>
                <a:r>
                  <a:rPr lang="en-US"/>
                  <a:t>]    [][</a:t>
                </a:r>
                <a:r>
                  <a:rPr lang="ro-RO"/>
                  <a:t>3</a:t>
                </a:r>
                <a:r>
                  <a:rPr lang="en-US"/>
                  <a:t>]    [][</a:t>
                </a:r>
                <a:r>
                  <a:rPr lang="ro-RO"/>
                  <a:t>4</a:t>
                </a:r>
                <a:r>
                  <a:rPr lang="en-US"/>
                  <a:t>] </a:t>
                </a:r>
                <a:endParaRPr lang="ro-RO"/>
              </a:p>
              <a:p>
                <a:pPr marL="0" indent="0">
                  <a:buNone/>
                </a:pPr>
                <a:r>
                  <a:rPr lang="en-US"/>
                  <a:t>[</a:t>
                </a:r>
                <a:r>
                  <a:rPr lang="ro-RO"/>
                  <a:t>1</a:t>
                </a:r>
                <a:r>
                  <a:rPr lang="en-US"/>
                  <a:t>][]     </a:t>
                </a:r>
                <a:r>
                  <a:rPr lang="ro-RO"/>
                  <a:t>0</a:t>
                </a:r>
                <a:r>
                  <a:rPr lang="en-US"/>
                  <a:t> </a:t>
                </a:r>
                <a:r>
                  <a:rPr lang="ro-RO"/>
                  <a:t>        0</a:t>
                </a:r>
                <a:r>
                  <a:rPr lang="en-US"/>
                  <a:t> </a:t>
                </a:r>
                <a:r>
                  <a:rPr lang="ro-RO"/>
                  <a:t>       1</a:t>
                </a:r>
                <a:r>
                  <a:rPr lang="en-US"/>
                  <a:t> </a:t>
                </a:r>
                <a:r>
                  <a:rPr lang="ro-RO"/>
                  <a:t>       1</a:t>
                </a:r>
                <a:r>
                  <a:rPr lang="en-US"/>
                  <a:t>  </a:t>
                </a:r>
              </a:p>
              <a:p>
                <a:pPr marL="0" indent="0">
                  <a:buNone/>
                </a:pPr>
                <a:r>
                  <a:rPr lang="en-US"/>
                  <a:t>[</a:t>
                </a:r>
                <a:r>
                  <a:rPr lang="ro-RO"/>
                  <a:t>2</a:t>
                </a:r>
                <a:r>
                  <a:rPr lang="en-US"/>
                  <a:t>][] </a:t>
                </a:r>
                <a:r>
                  <a:rPr lang="ro-RO"/>
                  <a:t>    0</a:t>
                </a:r>
                <a:r>
                  <a:rPr lang="en-US"/>
                  <a:t>        </a:t>
                </a:r>
                <a:r>
                  <a:rPr lang="ro-RO"/>
                  <a:t> 0</a:t>
                </a:r>
                <a:r>
                  <a:rPr lang="en-US"/>
                  <a:t> </a:t>
                </a:r>
                <a:r>
                  <a:rPr lang="ro-RO"/>
                  <a:t>       1</a:t>
                </a:r>
                <a:r>
                  <a:rPr lang="en-US"/>
                  <a:t> </a:t>
                </a:r>
                <a:r>
                  <a:rPr lang="ro-RO"/>
                  <a:t>       1</a:t>
                </a:r>
                <a:r>
                  <a:rPr lang="en-US"/>
                  <a:t>  </a:t>
                </a:r>
                <a:endParaRPr lang="ro-RO"/>
              </a:p>
              <a:p>
                <a:pPr marL="0" indent="0">
                  <a:buNone/>
                </a:pPr>
                <a:r>
                  <a:rPr lang="en-US"/>
                  <a:t>[</a:t>
                </a:r>
                <a:r>
                  <a:rPr lang="ro-RO"/>
                  <a:t>3</a:t>
                </a:r>
                <a:r>
                  <a:rPr lang="en-US"/>
                  <a:t>][]</a:t>
                </a:r>
                <a:r>
                  <a:rPr lang="ro-RO"/>
                  <a:t>    </a:t>
                </a:r>
                <a:r>
                  <a:rPr lang="en-US"/>
                  <a:t> </a:t>
                </a:r>
                <a:r>
                  <a:rPr lang="ro-RO"/>
                  <a:t>1</a:t>
                </a:r>
                <a:r>
                  <a:rPr lang="en-US"/>
                  <a:t> </a:t>
                </a:r>
                <a:r>
                  <a:rPr lang="ro-RO"/>
                  <a:t>        1</a:t>
                </a:r>
                <a:r>
                  <a:rPr lang="en-US"/>
                  <a:t>      </a:t>
                </a:r>
                <a:r>
                  <a:rPr lang="ro-RO"/>
                  <a:t>  0</a:t>
                </a:r>
                <a:r>
                  <a:rPr lang="en-US"/>
                  <a:t> </a:t>
                </a:r>
                <a:r>
                  <a:rPr lang="ro-RO"/>
                  <a:t>       1</a:t>
                </a:r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[</a:t>
                </a:r>
                <a:r>
                  <a:rPr lang="ro-RO"/>
                  <a:t>4</a:t>
                </a:r>
                <a:r>
                  <a:rPr lang="en-US"/>
                  <a:t>][] </a:t>
                </a:r>
                <a:r>
                  <a:rPr lang="ro-RO"/>
                  <a:t>    1</a:t>
                </a:r>
                <a:r>
                  <a:rPr lang="en-US"/>
                  <a:t> </a:t>
                </a:r>
                <a:r>
                  <a:rPr lang="ro-RO"/>
                  <a:t>        1</a:t>
                </a:r>
                <a:r>
                  <a:rPr lang="en-US"/>
                  <a:t> </a:t>
                </a:r>
                <a:r>
                  <a:rPr lang="ro-RO"/>
                  <a:t>       1</a:t>
                </a:r>
                <a:r>
                  <a:rPr lang="en-US"/>
                  <a:t>      </a:t>
                </a:r>
                <a:r>
                  <a:rPr lang="ro-RO"/>
                  <a:t>  0</a:t>
                </a:r>
                <a:r>
                  <a:rPr lang="en-US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D8F18DB-2FF9-404A-AAE9-D138948D095B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ED6A1A-5590-44B9-BC2D-13214C204E6B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A82745B-A97F-4F6A-8FEA-08DC31FAB5E9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9A0E80-8833-4E76-B06A-7019E95D37F5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4145DD-B94E-4C8C-91D9-CA2C4D484BFD}"/>
              </a:ext>
            </a:extLst>
          </p:cNvPr>
          <p:cNvCxnSpPr>
            <a:cxnSpLocks/>
            <a:stCxn id="24" idx="0"/>
            <a:endCxn id="26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049D47-8359-4FA2-AD4E-68C23B652B22}"/>
              </a:ext>
            </a:extLst>
          </p:cNvPr>
          <p:cNvCxnSpPr>
            <a:cxnSpLocks/>
            <a:stCxn id="26" idx="7"/>
            <a:endCxn id="23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266CBF-6112-40E2-A130-5F8D13FE7F88}"/>
              </a:ext>
            </a:extLst>
          </p:cNvPr>
          <p:cNvCxnSpPr>
            <a:cxnSpLocks/>
            <a:stCxn id="26" idx="6"/>
            <a:endCxn id="25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42D8C7-BD79-4388-B3DB-BA9BCE296B0A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732980-DDC6-42A2-BD36-05A4A9F233AE}"/>
              </a:ext>
            </a:extLst>
          </p:cNvPr>
          <p:cNvCxnSpPr>
            <a:cxnSpLocks/>
            <a:stCxn id="25" idx="0"/>
            <a:endCxn id="23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65BE1-EC83-42EB-9D9D-06DC46EB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05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Reprezentarea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grafurilor</a:t>
            </a:r>
            <a:r>
              <a:rPr lang="en-US" dirty="0">
                <a:solidFill>
                  <a:schemeClr val="accent2"/>
                </a:solidFill>
              </a:rPr>
              <a:t> – </a:t>
            </a:r>
            <a:r>
              <a:rPr lang="ro-RO" dirty="0">
                <a:solidFill>
                  <a:schemeClr val="accent2"/>
                </a:solidFill>
              </a:rPr>
              <a:t>M</a:t>
            </a:r>
            <a:r>
              <a:rPr lang="en-US" dirty="0" err="1">
                <a:solidFill>
                  <a:schemeClr val="accent2"/>
                </a:solidFill>
              </a:rPr>
              <a:t>atrice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ro-RO" dirty="0">
                <a:solidFill>
                  <a:schemeClr val="accent2"/>
                </a:solidFill>
              </a:rPr>
              <a:t>costuri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US"/>
                  <a:t>Matrice A de m</a:t>
                </a:r>
                <a:r>
                  <a:rPr lang="ro-RO" err="1"/>
                  <a:t>ărime</a:t>
                </a:r>
                <a:r>
                  <a:rPr lang="ro-RO"/>
                  <a:t> </a:t>
                </a:r>
                <a:r>
                  <a:rPr lang="ro-RO" err="1"/>
                  <a:t>NxN</a:t>
                </a:r>
                <a:r>
                  <a:rPr lang="ro-RO"/>
                  <a:t>. </a:t>
                </a:r>
              </a:p>
              <a:p>
                <a:r>
                  <a:rPr lang="ro-RO"/>
                  <a:t>N-numărul de noduri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𝑑𝑎𝑐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ă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∃(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𝑑𝑎𝑐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ă ∄(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o-RO"/>
              </a:p>
              <a:p>
                <a:pPr marL="0" indent="0">
                  <a:buNone/>
                </a:pPr>
                <a:r>
                  <a:rPr lang="en-US"/>
                  <a:t> </a:t>
                </a:r>
                <a:r>
                  <a:rPr lang="ro-RO"/>
                  <a:t>       </a:t>
                </a:r>
                <a:r>
                  <a:rPr lang="en-US"/>
                  <a:t>[][</a:t>
                </a:r>
                <a:r>
                  <a:rPr lang="ro-RO"/>
                  <a:t>1</a:t>
                </a:r>
                <a:r>
                  <a:rPr lang="en-US"/>
                  <a:t>]    [][</a:t>
                </a:r>
                <a:r>
                  <a:rPr lang="ro-RO"/>
                  <a:t>2</a:t>
                </a:r>
                <a:r>
                  <a:rPr lang="en-US"/>
                  <a:t>]    [][</a:t>
                </a:r>
                <a:r>
                  <a:rPr lang="ro-RO"/>
                  <a:t>3</a:t>
                </a:r>
                <a:r>
                  <a:rPr lang="en-US"/>
                  <a:t>]    [][</a:t>
                </a:r>
                <a:r>
                  <a:rPr lang="ro-RO"/>
                  <a:t>4</a:t>
                </a:r>
                <a:r>
                  <a:rPr lang="en-US"/>
                  <a:t>] </a:t>
                </a:r>
                <a:endParaRPr lang="ro-RO"/>
              </a:p>
              <a:p>
                <a:pPr marL="0" indent="0">
                  <a:buNone/>
                </a:pPr>
                <a:r>
                  <a:rPr lang="en-US"/>
                  <a:t>[</a:t>
                </a:r>
                <a:r>
                  <a:rPr lang="ro-RO"/>
                  <a:t>1</a:t>
                </a:r>
                <a:r>
                  <a:rPr lang="en-US"/>
                  <a:t>][]     </a:t>
                </a:r>
                <a:r>
                  <a:rPr lang="ro-RO"/>
                  <a:t>0</a:t>
                </a:r>
                <a:r>
                  <a:rPr lang="en-US"/>
                  <a:t> </a:t>
                </a:r>
                <a:r>
                  <a:rPr lang="ro-RO"/>
                  <a:t>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/>
                  <a:t> </a:t>
                </a:r>
                <a:r>
                  <a:rPr lang="ro-RO"/>
                  <a:t>       8</a:t>
                </a:r>
                <a:r>
                  <a:rPr lang="en-US"/>
                  <a:t> </a:t>
                </a:r>
                <a:r>
                  <a:rPr lang="ro-RO"/>
                  <a:t>       3</a:t>
                </a:r>
                <a:r>
                  <a:rPr lang="en-US"/>
                  <a:t>  </a:t>
                </a:r>
              </a:p>
              <a:p>
                <a:pPr marL="0" indent="0">
                  <a:buNone/>
                </a:pPr>
                <a:r>
                  <a:rPr lang="en-US"/>
                  <a:t>[</a:t>
                </a:r>
                <a:r>
                  <a:rPr lang="ro-RO"/>
                  <a:t>2</a:t>
                </a:r>
                <a:r>
                  <a:rPr lang="en-US"/>
                  <a:t>][] </a:t>
                </a:r>
                <a:r>
                  <a:rPr lang="ro-RO"/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/>
                  <a:t>        </a:t>
                </a:r>
                <a:r>
                  <a:rPr lang="ro-RO"/>
                  <a:t> 0</a:t>
                </a:r>
                <a:r>
                  <a:rPr lang="en-US"/>
                  <a:t> </a:t>
                </a:r>
                <a:r>
                  <a:rPr lang="ro-RO"/>
                  <a:t>     12</a:t>
                </a:r>
                <a:r>
                  <a:rPr lang="en-US"/>
                  <a:t> </a:t>
                </a:r>
                <a:r>
                  <a:rPr lang="ro-RO"/>
                  <a:t>       0</a:t>
                </a:r>
                <a:r>
                  <a:rPr lang="en-US"/>
                  <a:t>  </a:t>
                </a:r>
                <a:endParaRPr lang="ro-RO"/>
              </a:p>
              <a:p>
                <a:pPr marL="0" indent="0">
                  <a:buNone/>
                </a:pPr>
                <a:r>
                  <a:rPr lang="en-US"/>
                  <a:t>[</a:t>
                </a:r>
                <a:r>
                  <a:rPr lang="ro-RO"/>
                  <a:t>3</a:t>
                </a:r>
                <a:r>
                  <a:rPr lang="en-US"/>
                  <a:t>][]</a:t>
                </a:r>
                <a:r>
                  <a:rPr lang="ro-RO"/>
                  <a:t>    </a:t>
                </a:r>
                <a:r>
                  <a:rPr lang="en-US"/>
                  <a:t> </a:t>
                </a:r>
                <a:r>
                  <a:rPr lang="ro-RO"/>
                  <a:t>8</a:t>
                </a:r>
                <a:r>
                  <a:rPr lang="en-US"/>
                  <a:t> </a:t>
                </a:r>
                <a:r>
                  <a:rPr lang="ro-RO"/>
                  <a:t>        2</a:t>
                </a:r>
                <a:r>
                  <a:rPr lang="en-US"/>
                  <a:t>      </a:t>
                </a:r>
                <a:r>
                  <a:rPr lang="ro-RO"/>
                  <a:t>  0</a:t>
                </a:r>
                <a:r>
                  <a:rPr lang="en-US"/>
                  <a:t> </a:t>
                </a:r>
                <a:r>
                  <a:rPr lang="ro-RO"/>
                  <a:t>     12</a:t>
                </a:r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[</a:t>
                </a:r>
                <a:r>
                  <a:rPr lang="ro-RO"/>
                  <a:t>4</a:t>
                </a:r>
                <a:r>
                  <a:rPr lang="en-US"/>
                  <a:t>][] </a:t>
                </a:r>
                <a:r>
                  <a:rPr lang="ro-RO"/>
                  <a:t>    3</a:t>
                </a:r>
                <a:r>
                  <a:rPr lang="en-US"/>
                  <a:t> </a:t>
                </a:r>
                <a:r>
                  <a:rPr lang="ro-RO"/>
                  <a:t>        0</a:t>
                </a:r>
                <a:r>
                  <a:rPr lang="en-US"/>
                  <a:t> </a:t>
                </a:r>
                <a:r>
                  <a:rPr lang="ro-RO"/>
                  <a:t>       3</a:t>
                </a:r>
                <a:r>
                  <a:rPr lang="en-US"/>
                  <a:t>      </a:t>
                </a:r>
                <a:r>
                  <a:rPr lang="ro-RO"/>
                  <a:t>  0</a:t>
                </a:r>
                <a:r>
                  <a:rPr lang="en-US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BE837C48-AD3B-4138-99ED-68AC9937A63C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909C9B5-E38E-470B-9250-65F3902E5A1C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D50055-C583-4022-BDE7-2D5CD948B4EF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AB408F-B80D-4D5D-A8F8-259414D47E2C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D25AC94-8B4F-4087-907E-30E85AF6ABFB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9BDF97-1A60-467C-933D-08A57589B969}"/>
              </a:ext>
            </a:extLst>
          </p:cNvPr>
          <p:cNvCxnSpPr>
            <a:cxnSpLocks/>
            <a:stCxn id="17" idx="7"/>
            <a:endCxn id="14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0F0BEB-AD11-4E60-A05A-BCE64B7B4A8E}"/>
              </a:ext>
            </a:extLst>
          </p:cNvPr>
          <p:cNvCxnSpPr>
            <a:cxnSpLocks/>
            <a:stCxn id="17" idx="6"/>
            <a:endCxn id="16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DA7D24-2240-4AC5-8FCF-F14552715CBD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2C55EE1-F055-4970-BE38-4BE6FE331EA2}"/>
              </a:ext>
            </a:extLst>
          </p:cNvPr>
          <p:cNvCxnSpPr>
            <a:cxnSpLocks/>
            <a:stCxn id="16" idx="0"/>
            <a:endCxn id="14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78F4629-2AB5-48A4-8699-C2A8C76C3285}"/>
              </a:ext>
            </a:extLst>
          </p:cNvPr>
          <p:cNvSpPr/>
          <p:nvPr/>
        </p:nvSpPr>
        <p:spPr>
          <a:xfrm>
            <a:off x="9572165" y="4283781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8</a:t>
            </a:r>
            <a:endParaRPr lang="en-US" sz="2800" b="1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5CE638D-E1CB-4B65-8D25-EA5530406834}"/>
              </a:ext>
            </a:extLst>
          </p:cNvPr>
          <p:cNvSpPr/>
          <p:nvPr/>
        </p:nvSpPr>
        <p:spPr>
          <a:xfrm>
            <a:off x="8911408" y="5294036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12</a:t>
            </a:r>
            <a:endParaRPr lang="en-US" sz="2800" b="1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E5AFE68-9531-4A9D-AF88-EA61FD67F98B}"/>
              </a:ext>
            </a:extLst>
          </p:cNvPr>
          <p:cNvSpPr/>
          <p:nvPr/>
        </p:nvSpPr>
        <p:spPr>
          <a:xfrm>
            <a:off x="8420850" y="3834199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3</a:t>
            </a:r>
            <a:endParaRPr lang="en-US" sz="2800" b="1"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36D98B-F7A6-4E46-8CCB-61A203B1162A}"/>
              </a:ext>
            </a:extLst>
          </p:cNvPr>
          <p:cNvSpPr/>
          <p:nvPr/>
        </p:nvSpPr>
        <p:spPr>
          <a:xfrm>
            <a:off x="8887160" y="4357419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2</a:t>
            </a:r>
            <a:endParaRPr lang="en-US" sz="2800" b="1">
              <a:latin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6EB045-7672-481E-A85D-3B5EA14EAF48}"/>
              </a:ext>
            </a:extLst>
          </p:cNvPr>
          <p:cNvSpPr/>
          <p:nvPr/>
        </p:nvSpPr>
        <p:spPr>
          <a:xfrm>
            <a:off x="7896886" y="4758460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0</a:t>
            </a:r>
            <a:endParaRPr lang="en-US" sz="2800" b="1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10C56-ED6A-4FC0-8A92-012B8FAF3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057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Walk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  unde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o-RO" dirty="0"/>
                  <a:t> este matrice de adiacență</a:t>
                </a:r>
                <a:endParaRPr lang="en-US" dirty="0"/>
              </a:p>
              <a:p>
                <a:r>
                  <a:rPr lang="en-US" dirty="0"/>
                  <a:t>B </a:t>
                </a:r>
                <a:r>
                  <a:rPr lang="ro-RO" dirty="0"/>
                  <a:t>reprezintă câte plimbări (</a:t>
                </a:r>
                <a:r>
                  <a:rPr lang="ro-RO" dirty="0" err="1"/>
                  <a:t>walks</a:t>
                </a:r>
                <a:r>
                  <a:rPr lang="ro-RO" dirty="0"/>
                  <a:t>) de lungime </a:t>
                </a:r>
                <a:r>
                  <a:rPr lang="ro-RO" b="1" dirty="0"/>
                  <a:t>2</a:t>
                </a:r>
                <a:r>
                  <a:rPr lang="ro-RO" dirty="0"/>
                  <a:t> sunt între cele </a:t>
                </a:r>
                <a:r>
                  <a:rPr lang="ro-RO" b="1" dirty="0"/>
                  <a:t>2</a:t>
                </a:r>
                <a:r>
                  <a:rPr lang="ro-RO" dirty="0"/>
                  <a:t> noduri, reprezentând linia și coloana.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ro-RO" dirty="0"/>
                  <a:t>       </a:t>
                </a:r>
                <a:r>
                  <a:rPr lang="en-US" dirty="0"/>
                  <a:t>[][</a:t>
                </a:r>
                <a:r>
                  <a:rPr lang="ro-RO" dirty="0"/>
                  <a:t>1</a:t>
                </a:r>
                <a:r>
                  <a:rPr lang="en-US" dirty="0"/>
                  <a:t>]    [][</a:t>
                </a:r>
                <a:r>
                  <a:rPr lang="ro-RO" dirty="0"/>
                  <a:t>2</a:t>
                </a:r>
                <a:r>
                  <a:rPr lang="en-US" dirty="0"/>
                  <a:t>]    [][</a:t>
                </a:r>
                <a:r>
                  <a:rPr lang="ro-RO" dirty="0"/>
                  <a:t>3</a:t>
                </a:r>
                <a:r>
                  <a:rPr lang="en-US" dirty="0"/>
                  <a:t>]    [][</a:t>
                </a:r>
                <a:r>
                  <a:rPr lang="ro-RO" dirty="0"/>
                  <a:t>4</a:t>
                </a:r>
                <a:r>
                  <a:rPr lang="en-US" dirty="0"/>
                  <a:t>] </a:t>
                </a:r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1</a:t>
                </a:r>
                <a:r>
                  <a:rPr lang="en-US" dirty="0"/>
                  <a:t>][]     2 </a:t>
                </a:r>
                <a:r>
                  <a:rPr lang="ro-RO" dirty="0"/>
                  <a:t>        </a:t>
                </a:r>
                <a:r>
                  <a:rPr lang="en-US" dirty="0"/>
                  <a:t>2 </a:t>
                </a:r>
                <a:r>
                  <a:rPr lang="ro-RO" dirty="0"/>
                  <a:t>       1</a:t>
                </a:r>
                <a:r>
                  <a:rPr lang="en-US" dirty="0"/>
                  <a:t> </a:t>
                </a:r>
                <a:r>
                  <a:rPr lang="ro-RO" dirty="0"/>
                  <a:t>       1</a:t>
                </a:r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2</a:t>
                </a:r>
                <a:r>
                  <a:rPr lang="en-US" dirty="0"/>
                  <a:t>][] </a:t>
                </a:r>
                <a:r>
                  <a:rPr lang="ro-RO" dirty="0"/>
                  <a:t>    </a:t>
                </a:r>
                <a:r>
                  <a:rPr lang="en-US" dirty="0"/>
                  <a:t>2        </a:t>
                </a:r>
                <a:r>
                  <a:rPr lang="ro-RO" dirty="0"/>
                  <a:t> </a:t>
                </a:r>
                <a:r>
                  <a:rPr lang="en-US" dirty="0"/>
                  <a:t>2 </a:t>
                </a:r>
                <a:r>
                  <a:rPr lang="ro-RO" dirty="0"/>
                  <a:t>       1</a:t>
                </a:r>
                <a:r>
                  <a:rPr lang="en-US" dirty="0"/>
                  <a:t> </a:t>
                </a:r>
                <a:r>
                  <a:rPr lang="ro-RO" dirty="0"/>
                  <a:t>       1</a:t>
                </a:r>
                <a:r>
                  <a:rPr lang="en-US" dirty="0"/>
                  <a:t>  </a:t>
                </a:r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3</a:t>
                </a:r>
                <a:r>
                  <a:rPr lang="en-US" dirty="0"/>
                  <a:t>][]</a:t>
                </a:r>
                <a:r>
                  <a:rPr lang="ro-RO" dirty="0"/>
                  <a:t>    </a:t>
                </a:r>
                <a:r>
                  <a:rPr lang="en-US" dirty="0"/>
                  <a:t> </a:t>
                </a:r>
                <a:r>
                  <a:rPr lang="ro-RO" dirty="0"/>
                  <a:t>1</a:t>
                </a:r>
                <a:r>
                  <a:rPr lang="en-US" dirty="0"/>
                  <a:t> </a:t>
                </a:r>
                <a:r>
                  <a:rPr lang="ro-RO" dirty="0"/>
                  <a:t>        1</a:t>
                </a:r>
                <a:r>
                  <a:rPr lang="en-US" dirty="0"/>
                  <a:t>      </a:t>
                </a:r>
                <a:r>
                  <a:rPr lang="ro-RO" dirty="0"/>
                  <a:t>  </a:t>
                </a:r>
                <a:r>
                  <a:rPr lang="en-US" dirty="0"/>
                  <a:t>3 </a:t>
                </a:r>
                <a:r>
                  <a:rPr lang="ro-RO" dirty="0"/>
                  <a:t>       </a:t>
                </a:r>
                <a:r>
                  <a:rPr lang="en-US" dirty="0"/>
                  <a:t>2 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4</a:t>
                </a:r>
                <a:r>
                  <a:rPr lang="en-US" dirty="0"/>
                  <a:t>][] </a:t>
                </a:r>
                <a:r>
                  <a:rPr lang="ro-RO" dirty="0"/>
                  <a:t>    1</a:t>
                </a:r>
                <a:r>
                  <a:rPr lang="en-US" dirty="0"/>
                  <a:t> </a:t>
                </a:r>
                <a:r>
                  <a:rPr lang="ro-RO" dirty="0"/>
                  <a:t>        1</a:t>
                </a:r>
                <a:r>
                  <a:rPr lang="en-US" dirty="0"/>
                  <a:t> </a:t>
                </a:r>
                <a:r>
                  <a:rPr lang="ro-RO" dirty="0"/>
                  <a:t>       </a:t>
                </a:r>
                <a:r>
                  <a:rPr lang="en-US" dirty="0"/>
                  <a:t>2      </a:t>
                </a:r>
                <a:r>
                  <a:rPr lang="ro-RO" dirty="0"/>
                  <a:t>  </a:t>
                </a:r>
                <a:r>
                  <a:rPr lang="en-US" dirty="0"/>
                  <a:t>3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D8F18DB-2FF9-404A-AAE9-D138948D095B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ED6A1A-5590-44B9-BC2D-13214C204E6B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A82745B-A97F-4F6A-8FEA-08DC31FAB5E9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9A0E80-8833-4E76-B06A-7019E95D37F5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4145DD-B94E-4C8C-91D9-CA2C4D484BFD}"/>
              </a:ext>
            </a:extLst>
          </p:cNvPr>
          <p:cNvCxnSpPr>
            <a:cxnSpLocks/>
            <a:stCxn id="24" idx="0"/>
            <a:endCxn id="26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049D47-8359-4FA2-AD4E-68C23B652B22}"/>
              </a:ext>
            </a:extLst>
          </p:cNvPr>
          <p:cNvCxnSpPr>
            <a:cxnSpLocks/>
            <a:stCxn id="26" idx="7"/>
            <a:endCxn id="23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266CBF-6112-40E2-A130-5F8D13FE7F88}"/>
              </a:ext>
            </a:extLst>
          </p:cNvPr>
          <p:cNvCxnSpPr>
            <a:cxnSpLocks/>
            <a:stCxn id="26" idx="6"/>
            <a:endCxn id="25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42D8C7-BD79-4388-B3DB-BA9BCE296B0A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732980-DDC6-42A2-BD36-05A4A9F233AE}"/>
              </a:ext>
            </a:extLst>
          </p:cNvPr>
          <p:cNvCxnSpPr>
            <a:cxnSpLocks/>
            <a:stCxn id="25" idx="0"/>
            <a:endCxn id="23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22E82-7794-4D67-B493-E64C50717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0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Walk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 ∗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ro-RO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 </a:t>
                </a:r>
                <a:r>
                  <a:rPr lang="ro-RO" dirty="0"/>
                  <a:t>reprezintă câte plimbări (</a:t>
                </a:r>
                <a:r>
                  <a:rPr lang="ro-RO" dirty="0" err="1"/>
                  <a:t>walks</a:t>
                </a:r>
                <a:r>
                  <a:rPr lang="ro-RO" dirty="0"/>
                  <a:t>) de lungime </a:t>
                </a:r>
                <a:r>
                  <a:rPr lang="ro-RO" b="1" dirty="0"/>
                  <a:t>3</a:t>
                </a:r>
                <a:r>
                  <a:rPr lang="ro-RO" dirty="0"/>
                  <a:t> sunt între cele </a:t>
                </a:r>
                <a:r>
                  <a:rPr lang="ro-RO" b="1" dirty="0"/>
                  <a:t>2</a:t>
                </a:r>
                <a:r>
                  <a:rPr lang="ro-RO" dirty="0"/>
                  <a:t> noduri, reprezentând linia și coloana.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ro-RO" dirty="0"/>
                  <a:t>       </a:t>
                </a:r>
                <a:r>
                  <a:rPr lang="en-US" dirty="0"/>
                  <a:t>[][</a:t>
                </a:r>
                <a:r>
                  <a:rPr lang="ro-RO" dirty="0"/>
                  <a:t>1</a:t>
                </a:r>
                <a:r>
                  <a:rPr lang="en-US" dirty="0"/>
                  <a:t>]    [][</a:t>
                </a:r>
                <a:r>
                  <a:rPr lang="ro-RO" dirty="0"/>
                  <a:t>2</a:t>
                </a:r>
                <a:r>
                  <a:rPr lang="en-US" dirty="0"/>
                  <a:t>]    [][</a:t>
                </a:r>
                <a:r>
                  <a:rPr lang="ro-RO" dirty="0"/>
                  <a:t>3</a:t>
                </a:r>
                <a:r>
                  <a:rPr lang="en-US" dirty="0"/>
                  <a:t>]    [][</a:t>
                </a:r>
                <a:r>
                  <a:rPr lang="ro-RO" dirty="0"/>
                  <a:t>4</a:t>
                </a:r>
                <a:r>
                  <a:rPr lang="en-US" dirty="0"/>
                  <a:t>] </a:t>
                </a:r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1</a:t>
                </a:r>
                <a:r>
                  <a:rPr lang="en-US" dirty="0"/>
                  <a:t>][]     2 </a:t>
                </a:r>
                <a:r>
                  <a:rPr lang="ro-RO" dirty="0"/>
                  <a:t>        </a:t>
                </a:r>
                <a:r>
                  <a:rPr lang="en-US" dirty="0"/>
                  <a:t>2 </a:t>
                </a:r>
                <a:r>
                  <a:rPr lang="ro-RO" dirty="0"/>
                  <a:t>       5</a:t>
                </a:r>
                <a:r>
                  <a:rPr lang="en-US" dirty="0"/>
                  <a:t> </a:t>
                </a:r>
                <a:r>
                  <a:rPr lang="ro-RO" dirty="0"/>
                  <a:t>       5</a:t>
                </a:r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2</a:t>
                </a:r>
                <a:r>
                  <a:rPr lang="en-US" dirty="0"/>
                  <a:t>][] </a:t>
                </a:r>
                <a:r>
                  <a:rPr lang="ro-RO" dirty="0"/>
                  <a:t>    </a:t>
                </a:r>
                <a:r>
                  <a:rPr lang="en-US" dirty="0"/>
                  <a:t>2        </a:t>
                </a:r>
                <a:r>
                  <a:rPr lang="ro-RO" dirty="0"/>
                  <a:t> </a:t>
                </a:r>
                <a:r>
                  <a:rPr lang="en-US" dirty="0"/>
                  <a:t>2 </a:t>
                </a:r>
                <a:r>
                  <a:rPr lang="ro-RO" dirty="0"/>
                  <a:t>       5</a:t>
                </a:r>
                <a:r>
                  <a:rPr lang="en-US" dirty="0"/>
                  <a:t> </a:t>
                </a:r>
                <a:r>
                  <a:rPr lang="ro-RO" dirty="0"/>
                  <a:t>       5</a:t>
                </a:r>
                <a:r>
                  <a:rPr lang="en-US" dirty="0"/>
                  <a:t>  </a:t>
                </a:r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3</a:t>
                </a:r>
                <a:r>
                  <a:rPr lang="en-US" dirty="0"/>
                  <a:t>][]</a:t>
                </a:r>
                <a:r>
                  <a:rPr lang="ro-RO" dirty="0"/>
                  <a:t>    </a:t>
                </a:r>
                <a:r>
                  <a:rPr lang="en-US" dirty="0"/>
                  <a:t> </a:t>
                </a:r>
                <a:r>
                  <a:rPr lang="ro-RO" dirty="0"/>
                  <a:t>5</a:t>
                </a:r>
                <a:r>
                  <a:rPr lang="en-US" dirty="0"/>
                  <a:t> </a:t>
                </a:r>
                <a:r>
                  <a:rPr lang="ro-RO" dirty="0"/>
                  <a:t>        5</a:t>
                </a:r>
                <a:r>
                  <a:rPr lang="en-US" dirty="0"/>
                  <a:t>      </a:t>
                </a:r>
                <a:r>
                  <a:rPr lang="ro-RO" dirty="0"/>
                  <a:t>  4</a:t>
                </a:r>
                <a:r>
                  <a:rPr lang="en-US" dirty="0"/>
                  <a:t> </a:t>
                </a:r>
                <a:r>
                  <a:rPr lang="ro-RO" dirty="0"/>
                  <a:t>       5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4</a:t>
                </a:r>
                <a:r>
                  <a:rPr lang="en-US" dirty="0"/>
                  <a:t>][] </a:t>
                </a:r>
                <a:r>
                  <a:rPr lang="ro-RO" dirty="0"/>
                  <a:t>    5</a:t>
                </a:r>
                <a:r>
                  <a:rPr lang="en-US" dirty="0"/>
                  <a:t> </a:t>
                </a:r>
                <a:r>
                  <a:rPr lang="ro-RO" dirty="0"/>
                  <a:t>        5</a:t>
                </a:r>
                <a:r>
                  <a:rPr lang="en-US" dirty="0"/>
                  <a:t> </a:t>
                </a:r>
                <a:r>
                  <a:rPr lang="ro-RO" dirty="0"/>
                  <a:t>       5</a:t>
                </a:r>
                <a:r>
                  <a:rPr lang="en-US" dirty="0"/>
                  <a:t>      </a:t>
                </a:r>
                <a:r>
                  <a:rPr lang="ro-RO" dirty="0"/>
                  <a:t>  4</a:t>
                </a: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D8F18DB-2FF9-404A-AAE9-D138948D095B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ED6A1A-5590-44B9-BC2D-13214C204E6B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A82745B-A97F-4F6A-8FEA-08DC31FAB5E9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9A0E80-8833-4E76-B06A-7019E95D37F5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4145DD-B94E-4C8C-91D9-CA2C4D484BFD}"/>
              </a:ext>
            </a:extLst>
          </p:cNvPr>
          <p:cNvCxnSpPr>
            <a:cxnSpLocks/>
            <a:stCxn id="24" idx="0"/>
            <a:endCxn id="26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049D47-8359-4FA2-AD4E-68C23B652B22}"/>
              </a:ext>
            </a:extLst>
          </p:cNvPr>
          <p:cNvCxnSpPr>
            <a:cxnSpLocks/>
            <a:stCxn id="26" idx="7"/>
            <a:endCxn id="23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266CBF-6112-40E2-A130-5F8D13FE7F88}"/>
              </a:ext>
            </a:extLst>
          </p:cNvPr>
          <p:cNvCxnSpPr>
            <a:cxnSpLocks/>
            <a:stCxn id="26" idx="6"/>
            <a:endCxn id="25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42D8C7-BD79-4388-B3DB-BA9BCE296B0A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732980-DDC6-42A2-BD36-05A4A9F233AE}"/>
              </a:ext>
            </a:extLst>
          </p:cNvPr>
          <p:cNvCxnSpPr>
            <a:cxnSpLocks/>
            <a:stCxn id="25" idx="0"/>
            <a:endCxn id="23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E23A4-2394-4C3A-BDE5-672C7211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81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Walk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ro-RO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 </a:t>
                </a:r>
                <a:r>
                  <a:rPr lang="ro-RO" dirty="0"/>
                  <a:t>reprezintă câte plimbări (</a:t>
                </a:r>
                <a:r>
                  <a:rPr lang="ro-RO" dirty="0" err="1"/>
                  <a:t>walks</a:t>
                </a:r>
                <a:r>
                  <a:rPr lang="ro-RO" dirty="0"/>
                  <a:t>) de lungime </a:t>
                </a:r>
                <a:r>
                  <a:rPr lang="ro-RO" b="1" dirty="0"/>
                  <a:t>k</a:t>
                </a:r>
                <a:r>
                  <a:rPr lang="ro-RO" dirty="0"/>
                  <a:t> sunt între cele </a:t>
                </a:r>
                <a:r>
                  <a:rPr lang="ro-RO" b="1" dirty="0"/>
                  <a:t>2</a:t>
                </a:r>
                <a:r>
                  <a:rPr lang="ro-RO" dirty="0"/>
                  <a:t> noduri, reprezentând linia și coloana.</a:t>
                </a:r>
              </a:p>
              <a:p>
                <a:r>
                  <a:rPr lang="ro-RO" dirty="0"/>
                  <a:t>Dacă avem 0 pe o poziție înseamnă că nu se poate ajunge la acel nod în </a:t>
                </a:r>
                <a:r>
                  <a:rPr lang="ro-RO" b="1" dirty="0"/>
                  <a:t>k</a:t>
                </a:r>
                <a:r>
                  <a:rPr lang="ro-RO" dirty="0"/>
                  <a:t> pași.</a:t>
                </a:r>
              </a:p>
              <a:p>
                <a:r>
                  <a:rPr lang="ro-RO" dirty="0"/>
                  <a:t>Pentru graf neorientat:</a:t>
                </a:r>
              </a:p>
              <a:p>
                <a:pPr lvl="1"/>
                <a:r>
                  <a:rPr lang="ro-RO" dirty="0"/>
                  <a:t>Dacă k=N putem determina dacă </a:t>
                </a:r>
              </a:p>
              <a:p>
                <a:pPr marL="361950" lvl="1" indent="0">
                  <a:buNone/>
                </a:pPr>
                <a:r>
                  <a:rPr lang="ro-RO" dirty="0"/>
                  <a:t>graful e conex</a:t>
                </a:r>
              </a:p>
              <a:p>
                <a:r>
                  <a:rPr lang="ro-RO" dirty="0"/>
                  <a:t>Calcul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ro-RO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ro-RO" b="1" dirty="0"/>
                  <a:t> </a:t>
                </a:r>
                <a:r>
                  <a:rPr lang="ro-RO" dirty="0"/>
                  <a:t>are complexitate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ro-RO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D8F18DB-2FF9-404A-AAE9-D138948D095B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ED6A1A-5590-44B9-BC2D-13214C204E6B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A82745B-A97F-4F6A-8FEA-08DC31FAB5E9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9A0E80-8833-4E76-B06A-7019E95D37F5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4145DD-B94E-4C8C-91D9-CA2C4D484BFD}"/>
              </a:ext>
            </a:extLst>
          </p:cNvPr>
          <p:cNvCxnSpPr>
            <a:cxnSpLocks/>
            <a:stCxn id="24" idx="0"/>
            <a:endCxn id="26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049D47-8359-4FA2-AD4E-68C23B652B22}"/>
              </a:ext>
            </a:extLst>
          </p:cNvPr>
          <p:cNvCxnSpPr>
            <a:cxnSpLocks/>
            <a:stCxn id="26" idx="7"/>
            <a:endCxn id="23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266CBF-6112-40E2-A130-5F8D13FE7F88}"/>
              </a:ext>
            </a:extLst>
          </p:cNvPr>
          <p:cNvCxnSpPr>
            <a:cxnSpLocks/>
            <a:stCxn id="26" idx="6"/>
            <a:endCxn id="25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42D8C7-BD79-4388-B3DB-BA9BCE296B0A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732980-DDC6-42A2-BD36-05A4A9F233AE}"/>
              </a:ext>
            </a:extLst>
          </p:cNvPr>
          <p:cNvCxnSpPr>
            <a:cxnSpLocks/>
            <a:stCxn id="25" idx="0"/>
            <a:endCxn id="23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1E256-294C-4DFF-925A-F2E663DFE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877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>
                <a:solidFill>
                  <a:schemeClr val="accent2"/>
                </a:solidFill>
              </a:rPr>
              <a:t>Reprezentarea grafurilor </a:t>
            </a:r>
            <a:r>
              <a:rPr lang="en-US" dirty="0">
                <a:solidFill>
                  <a:schemeClr val="accent2"/>
                </a:solidFill>
              </a:rPr>
              <a:t>– </a:t>
            </a:r>
            <a:r>
              <a:rPr lang="ro-RO" dirty="0">
                <a:solidFill>
                  <a:schemeClr val="accent2"/>
                </a:solidFill>
              </a:rPr>
              <a:t>Listă vecini (adiacență)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942650-2822-42B0-9CE9-3233517C97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latin typeface="Cambria Math" panose="02040503050406030204" pitchFamily="18" charset="0"/>
              </a:rPr>
              <a:t>Se re</a:t>
            </a:r>
            <a:r>
              <a:rPr lang="ro-RO" sz="3200" dirty="0">
                <a:latin typeface="Cambria Math" panose="02040503050406030204" pitchFamily="18" charset="0"/>
              </a:rPr>
              <a:t>țin nodurile, și pentru fiecare lista sa de vecini (pot fi direct pointeri, sau </a:t>
            </a:r>
            <a:r>
              <a:rPr lang="ro-RO" sz="3200" dirty="0" err="1">
                <a:latin typeface="Cambria Math" panose="02040503050406030204" pitchFamily="18" charset="0"/>
              </a:rPr>
              <a:t>int</a:t>
            </a:r>
            <a:r>
              <a:rPr lang="ro-RO" sz="3200" dirty="0">
                <a:latin typeface="Cambria Math" panose="02040503050406030204" pitchFamily="18" charset="0"/>
              </a:rPr>
              <a:t>-uri).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70552B-96A5-4B48-BC1E-43169133354A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69EF85-5F6E-4656-9531-788EE838A894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72FF53-9602-4348-BE61-00AE9FC64571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38049C-34F8-4278-A784-BC3A9A00A03F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91DC0-E72D-4F8E-B1E7-870B06595170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F70A0C-2EBE-454E-B0CB-A98A76763E71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F586A8-B783-4E41-83E2-48C09263C1C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A6FCD-B682-4B03-A6A4-85BEC60796C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55152F-1E3A-4941-8D18-E43ADDCA4348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BC7ED66-FEDE-460B-A1BA-EDDC2586710F}"/>
              </a:ext>
            </a:extLst>
          </p:cNvPr>
          <p:cNvSpPr/>
          <p:nvPr/>
        </p:nvSpPr>
        <p:spPr>
          <a:xfrm>
            <a:off x="1751275" y="2783662"/>
            <a:ext cx="64334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name;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** neighbors;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Consolas" panose="020B0609020204030204" pitchFamily="49" charset="0"/>
              </a:rPr>
              <a:t>numNeighbors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 //grad</a:t>
            </a:r>
            <a:r>
              <a:rPr lang="ro-RO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2400" err="1">
                <a:solidFill>
                  <a:srgbClr val="000000"/>
                </a:solidFill>
                <a:latin typeface="Consolas" panose="020B0609020204030204" pitchFamily="49" charset="0"/>
              </a:rPr>
              <a:t>outgoing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weights;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vertexes[4];</a:t>
            </a:r>
            <a:endParaRPr lang="en-US" sz="24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0B5CE5-B529-4D8F-B60D-7ACBDB9F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19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E4265-98F3-47E7-B49C-F55FB27B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Parcurgeri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F8268C-03D0-47D6-92EE-899AD74F724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B9BAE-4A54-4D9A-871D-66CD1750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79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5EE1A-841F-4662-8192-F52EB5DD82A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Charles Pierre </a:t>
            </a:r>
            <a:r>
              <a:rPr lang="en-US" err="1"/>
              <a:t>Trémaux</a:t>
            </a:r>
            <a:r>
              <a:rPr lang="en-US"/>
              <a:t> (1859–1882)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94E87-4327-4786-B0DA-D1EA07952F2E}"/>
              </a:ext>
            </a:extLst>
          </p:cNvPr>
          <p:cNvSpPr/>
          <p:nvPr/>
        </p:nvSpPr>
        <p:spPr>
          <a:xfrm>
            <a:off x="1660071" y="2592259"/>
            <a:ext cx="88718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visited[</a:t>
            </a:r>
            <a:r>
              <a:rPr lang="en-US" sz="200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] = { 0 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DFS(</a:t>
            </a:r>
            <a:r>
              <a:rPr lang="en-US" sz="200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visited[</a:t>
            </a:r>
            <a:r>
              <a:rPr lang="en-US" sz="2000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.name] = 1;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en-US" sz="2000" err="1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.numNeighbors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(!visited[</a:t>
            </a:r>
            <a:r>
              <a:rPr lang="en-US" sz="2000" err="1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.neighbors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[i]-&gt;name])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DFS(*(</a:t>
            </a:r>
            <a:r>
              <a:rPr lang="en-US" sz="2000" err="1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.neighbors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[i]));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6B712-44F5-4A13-A0B2-0237688C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4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82E1D-C8A9-4994-9E78-81DAA458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B256C-54D3-495B-8950-5DF08C76E9B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278D3A-4F6F-4B25-BE86-91A41811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17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058BD7-97DE-451F-9273-4C4850E5A4F0}"/>
              </a:ext>
            </a:extLst>
          </p:cNvPr>
          <p:cNvSpPr/>
          <p:nvPr/>
        </p:nvSpPr>
        <p:spPr>
          <a:xfrm>
            <a:off x="1673906" y="1642735"/>
            <a:ext cx="938598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visited[</a:t>
            </a:r>
            <a:r>
              <a:rPr lang="en-US" sz="200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] = { 0 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DFS_sequential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(vertex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startNode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push(</a:t>
            </a:r>
            <a:r>
              <a:rPr 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stack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startNode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stack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pop(</a:t>
            </a:r>
            <a:r>
              <a:rPr 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stack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visited[currentNode.name] = 1;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currentNode.numNeighbors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(!visited[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[i]-&gt;name])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    push(</a:t>
            </a:r>
            <a:r>
              <a:rPr 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stack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*(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[i]));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C39DB-5D83-4909-810B-1BCFD5C94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747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9EC0C-9E6E-4794-9A2D-BA958285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73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494C0D-5E77-4B8B-A0F5-A70B08FD617E}"/>
              </a:ext>
            </a:extLst>
          </p:cNvPr>
          <p:cNvCxnSpPr>
            <a:cxnSpLocks/>
            <a:stCxn id="7" idx="6"/>
          </p:cNvCxnSpPr>
          <p:nvPr/>
        </p:nvCxnSpPr>
        <p:spPr bwMode="auto">
          <a:xfrm>
            <a:off x="7026755" y="156357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302B066-AC55-47D2-8A4E-7F6AFC66591D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4EC1F8-2DE3-4AE9-B427-0DF3C6CD8B50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9D6D7E3-E136-4657-8DAE-25C4D9D5395A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F672C88-581E-4C29-990B-9961C6D59C8F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5FF5-CA0F-4819-8EC0-98F005C83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72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7520467" y="264194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2694C2-0027-416E-BA1C-49D046B9DC37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AEC90A6-1839-49CB-AB3A-887311454ECF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ECE86E0-3660-4D5C-AE3D-C8FEF3876B17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EBF467E8-F03D-4D29-9C5C-B8555F7C3F6F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B2A436D-FBF0-4A51-94C8-554885CB0CF5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00304-3893-4C87-A847-EFAE06C70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09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111633" y="2943934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F430409-B7B7-4FB8-AAD5-61A88866F6C4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11A69A-04C5-4B41-84CD-CC0CED02E42C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07A62D9-1E8C-4078-B0F4-F29B5C747D43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E7E0D87D-A739-4B87-A3C6-8CD1B21DA6BD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9C2C708-5181-4966-81B2-1CA208073CA1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8907649-303C-4E0C-A1E2-F5F1640B07DE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5348B-59ED-4503-BAD4-B78765BBB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9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041683" y="199219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357D95F-1378-4B79-98AA-C24FDF94ABAC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727B81-BF65-4ADD-9A36-382AB79AAD12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E1A07C-72B8-4B65-AEDE-AA5E672AA1F7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6BCAFA81-FD77-416F-B779-44520AE5B304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E70BCBC-7C83-40DC-AEA9-C0B8036B1E1C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9110775-4E35-49B2-B62E-7CDFC73DB085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43CE9CB-405E-4161-BE94-6669C2AA227F}"/>
              </a:ext>
            </a:extLst>
          </p:cNvPr>
          <p:cNvSpPr/>
          <p:nvPr/>
        </p:nvSpPr>
        <p:spPr bwMode="auto">
          <a:xfrm>
            <a:off x="9883550" y="371740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52CFD-C913-44A9-8010-8EF618EA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74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111633" y="288374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7EEA724-FB03-492F-9A07-4CA151487565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37F04C7-DD21-4072-BB13-325448CB9186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67BE00A-8D8C-432C-880A-881634349AA0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B2AD253-3892-4430-ADB6-BAB888FE94C9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3A75909-C866-40F5-ABA6-93B565D4A638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4730F8D-AE43-474B-9C29-90CB060B42C7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D7D3A-4A5F-497B-9EA9-0B2ABDEBE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0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5297627" y="330114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58B921-E9FD-49E3-ADD5-DCDB9DFD30A9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C709F0-1AC1-42C6-9A5A-9732F24DD9DC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09575A-35E1-45C8-B91E-C6633281D2E6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5125DB3-7E4E-4AF1-8C8F-32B92B68A072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5E455D2-8C39-47AF-8000-8D34754FD4B5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35E3AE7-6776-4BCD-A777-27BC24B86389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75C6869-9E7A-43F5-AC69-CD9FD4D0191B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760DF-BB19-4717-A37A-15C1F980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19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927163" y="306335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B84F69B-6A77-4AD5-A03C-67248B643A5A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7F4706E-4D3D-4399-8462-644D8ACB6CD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0C6FC42-68C6-4A3F-B907-B8A1E738A2B3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339A467D-9EEA-481C-B941-39A128C1D84F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A20F271-79E9-4A5D-8A53-549293B3F110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C5E223B-C343-42A5-8172-F2DE03A141AE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BA35F62-8D2F-4D33-8A5F-96AECC989FAD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3B687A4-A1CA-4843-8936-84033CC7581D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51F78-010E-47F7-AE26-43BB0778A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006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041054" y="226529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14D024F-9634-4D9A-9AE9-1E591243F426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1686C59-30C3-4B36-BE66-10CA2D863C92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7B3562A-7048-4D2E-9D8E-DCDF3B725EC0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59A6351-B402-4A15-B07F-BA32B6F30430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CECF406-5231-45E0-903B-44897D3CF087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5BCB2BB-4B0F-4508-AB78-D8C123E62FAC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BE5D11A-EC45-4CBD-A5C7-DE7D1843D90E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7B7CFE4-3643-4B66-8917-99F11003C2BD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BA0F531-D913-41E3-87C2-84D2E6C5B490}"/>
              </a:ext>
            </a:extLst>
          </p:cNvPr>
          <p:cNvSpPr/>
          <p:nvPr/>
        </p:nvSpPr>
        <p:spPr bwMode="auto">
          <a:xfrm>
            <a:off x="9887744" y="254446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C8DC9-8088-4E2A-A004-7C8C5F10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01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08F6-8E2F-4101-A747-757D143C1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Graf </a:t>
            </a:r>
            <a:r>
              <a:rPr lang="ro-RO" dirty="0">
                <a:solidFill>
                  <a:schemeClr val="accent2"/>
                </a:solidFill>
              </a:rPr>
              <a:t>definiție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6E686-F845-4975-9167-61129CBB418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4000" dirty="0"/>
                  <a:t>Graf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4000" dirty="0"/>
                  <a:t>. Unde:</a:t>
                </a:r>
              </a:p>
              <a:p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4000" dirty="0"/>
                  <a:t> – </a:t>
                </a:r>
                <a:r>
                  <a:rPr lang="ro-RO" sz="4000" dirty="0"/>
                  <a:t>setul de noduri </a:t>
                </a:r>
                <a:r>
                  <a:rPr lang="en-US" sz="4000" dirty="0"/>
                  <a:t>– Vertex</a:t>
                </a:r>
              </a:p>
              <a:p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4000" dirty="0"/>
                  <a:t> – </a:t>
                </a:r>
                <a:r>
                  <a:rPr lang="ro-RO" sz="4000" dirty="0"/>
                  <a:t>setul de muchii </a:t>
                </a:r>
                <a:r>
                  <a:rPr lang="en-US" sz="4000" dirty="0"/>
                  <a:t>– Edges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b="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dirty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3200" b="0" dirty="0">
                        <a:latin typeface="Cambria Math" panose="02040503050406030204" pitchFamily="18" charset="0"/>
                      </a:rPr>
                      <m:t>{(</m:t>
                    </m:r>
                    <m:r>
                      <m:rPr>
                        <m:sty m:val="p"/>
                      </m:rPr>
                      <a:rPr lang="en-US" sz="3200" b="0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dirty="0">
                        <a:latin typeface="Cambria Math" panose="02040503050406030204" pitchFamily="18" charset="0"/>
                      </a:rPr>
                      <m:t>)|(</m:t>
                    </m:r>
                    <m:r>
                      <m:rPr>
                        <m:sty m:val="p"/>
                      </m:rPr>
                      <a:rPr lang="en-US" sz="3200" b="0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3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dirty="0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sz="3200" b="0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dirty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sz="3200" b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6E686-F845-4975-9167-61129CBB4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960" t="-3406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DE90DCE-B61C-42C2-A9E7-23441A142177}"/>
              </a:ext>
            </a:extLst>
          </p:cNvPr>
          <p:cNvSpPr/>
          <p:nvPr/>
        </p:nvSpPr>
        <p:spPr bwMode="auto">
          <a:xfrm>
            <a:off x="9259888" y="39619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7A1F97-377C-4430-9D42-E8C3F7D92A6B}"/>
              </a:ext>
            </a:extLst>
          </p:cNvPr>
          <p:cNvSpPr/>
          <p:nvPr/>
        </p:nvSpPr>
        <p:spPr bwMode="auto">
          <a:xfrm>
            <a:off x="8327232" y="52871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F8DF12-E2DD-403E-A79B-429E90565CAA}"/>
              </a:ext>
            </a:extLst>
          </p:cNvPr>
          <p:cNvSpPr/>
          <p:nvPr/>
        </p:nvSpPr>
        <p:spPr bwMode="auto">
          <a:xfrm>
            <a:off x="9753600" y="50403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48C039-0096-4EAC-8202-C90939B8ECF9}"/>
              </a:ext>
            </a:extLst>
          </p:cNvPr>
          <p:cNvSpPr/>
          <p:nvPr/>
        </p:nvSpPr>
        <p:spPr bwMode="auto">
          <a:xfrm>
            <a:off x="8222400" y="43905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0DA337-B60B-418A-8871-C2C41A6A30A7}"/>
              </a:ext>
            </a:extLst>
          </p:cNvPr>
          <p:cNvSpPr/>
          <p:nvPr/>
        </p:nvSpPr>
        <p:spPr bwMode="auto">
          <a:xfrm>
            <a:off x="7465163" y="56995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F6819E-808B-4C43-99A2-57A1C784A1CA}"/>
              </a:ext>
            </a:extLst>
          </p:cNvPr>
          <p:cNvSpPr/>
          <p:nvPr/>
        </p:nvSpPr>
        <p:spPr bwMode="auto">
          <a:xfrm>
            <a:off x="6900864" y="47934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CCFAA51-C28C-4CDE-9CEA-552A902EDAA6}"/>
              </a:ext>
            </a:extLst>
          </p:cNvPr>
          <p:cNvSpPr/>
          <p:nvPr/>
        </p:nvSpPr>
        <p:spPr bwMode="auto">
          <a:xfrm>
            <a:off x="6123045" y="54526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6FD254-E8F5-49E9-A9D3-B48D6C7F5ACE}"/>
              </a:ext>
            </a:extLst>
          </p:cNvPr>
          <p:cNvSpPr/>
          <p:nvPr/>
        </p:nvSpPr>
        <p:spPr bwMode="auto">
          <a:xfrm>
            <a:off x="5291137" y="46941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4B18DA-7E8E-4BE4-9064-6ED3ABB10C5E}"/>
              </a:ext>
            </a:extLst>
          </p:cNvPr>
          <p:cNvSpPr/>
          <p:nvPr/>
        </p:nvSpPr>
        <p:spPr bwMode="auto">
          <a:xfrm>
            <a:off x="4565170" y="56142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0371EA-EBE7-4F42-AE50-153D86F60611}"/>
              </a:ext>
            </a:extLst>
          </p:cNvPr>
          <p:cNvCxnSpPr>
            <a:cxnSpLocks/>
            <a:stCxn id="13" idx="7"/>
            <a:endCxn id="12" idx="3"/>
          </p:cNvCxnSpPr>
          <p:nvPr/>
        </p:nvCxnSpPr>
        <p:spPr bwMode="auto">
          <a:xfrm flipV="1">
            <a:off x="4986581" y="51155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8B4A10-F74A-499B-BF67-6937BD984532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 flipV="1">
            <a:off x="5058883" y="56995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A880BF-0FA4-44BC-8292-165EBA626D5E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 bwMode="auto">
          <a:xfrm>
            <a:off x="6616757" y="56995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6BCBDB-F528-47ED-A9E6-69E33D90F958}"/>
              </a:ext>
            </a:extLst>
          </p:cNvPr>
          <p:cNvCxnSpPr>
            <a:cxnSpLocks/>
            <a:stCxn id="11" idx="1"/>
            <a:endCxn id="12" idx="5"/>
          </p:cNvCxnSpPr>
          <p:nvPr/>
        </p:nvCxnSpPr>
        <p:spPr bwMode="auto">
          <a:xfrm flipH="1" flipV="1">
            <a:off x="5712547" y="51155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BDC398F-7169-465D-A0CD-1DF799239141}"/>
              </a:ext>
            </a:extLst>
          </p:cNvPr>
          <p:cNvCxnSpPr>
            <a:cxnSpLocks/>
            <a:stCxn id="9" idx="6"/>
            <a:endCxn id="6" idx="3"/>
          </p:cNvCxnSpPr>
          <p:nvPr/>
        </p:nvCxnSpPr>
        <p:spPr bwMode="auto">
          <a:xfrm flipV="1">
            <a:off x="7958876" y="5708580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0E1C69-6C5A-4716-A90B-301714EBB113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8469256" y="48842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FE5754-CDA1-48E1-85E8-547E654E7A75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8643810" y="42088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15B672-A92B-4157-9E51-B0F114394D02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8716112" y="46374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E7AEC16-1125-4DB6-926E-9D06777B598A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8820944" y="52871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959B0D9-2831-4251-8B93-44353F745A8E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9681298" y="43833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B231C46-EB2D-48CA-9F97-D53278DA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256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2313039" y="321585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6DA8C5B-6B58-4DA9-ACA3-407F88544423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6F3C0D9-EE03-4BA6-BB1F-DB80369305DF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B96418A-7E3C-4ABD-B56F-73B4EC6E9028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19D6CFE-0C67-437B-94A7-12F2B68207B5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4E97153-512E-43A6-AFB6-9DE8B79EB9B7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D952F16-A524-4B3B-8F90-64D158405B46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BF58498-F3AB-40AC-9E51-62BAD8E0B557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CC9CFEA-F9D4-49EE-86A7-1CB6F7DC307B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97C6E81-358E-48C1-B755-74C68E5B8534}"/>
              </a:ext>
            </a:extLst>
          </p:cNvPr>
          <p:cNvSpPr/>
          <p:nvPr/>
        </p:nvSpPr>
        <p:spPr bwMode="auto">
          <a:xfrm>
            <a:off x="9887744" y="254446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FC4136D-C837-45EB-86B5-F0694AB63660}"/>
              </a:ext>
            </a:extLst>
          </p:cNvPr>
          <p:cNvSpPr/>
          <p:nvPr/>
        </p:nvSpPr>
        <p:spPr bwMode="auto">
          <a:xfrm>
            <a:off x="9897937" y="19543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06801-4970-487B-A2CC-64FBF8D4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61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077205" y="2239054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BC77B2C-14DD-4B0D-96B9-6E640CF836E8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11DB49-D8BD-4BBB-A25E-6EF3F70E3579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3F05169-ECBF-450F-8AA1-CEEDDFB1A088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C5A1ECE-94C3-42E0-B1B9-6157D69AD025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C75812-7628-4804-B353-12F391FFFE94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BBC6FFE-3984-4A27-89E7-78E44AE6E3D5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1A777B1-488C-4EEF-BC1D-527D01E9AEB0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4FB9AC7-0706-48B8-A2E6-3C3EFCBDB1CE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4526004-35F6-4F7D-A955-C819EED05210}"/>
              </a:ext>
            </a:extLst>
          </p:cNvPr>
          <p:cNvSpPr/>
          <p:nvPr/>
        </p:nvSpPr>
        <p:spPr bwMode="auto">
          <a:xfrm>
            <a:off x="9887744" y="254446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137A0-B100-4FC8-8BB0-C0158E799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114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889912" y="304129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308E6A3-FF9E-4C28-B769-B5E052008814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7F4B6A3-82B1-488D-8DCA-6D9687512816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607F436-3A36-4FD6-B54A-47EA70B645ED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CDC7060-0B67-4D58-89B9-4578D5076764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4F88DFF-2853-42BA-8572-2E7B63964539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B8BFF64-9C31-42E5-9746-DAF78A742C6D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CE43772-6F57-46A2-90CC-6C695C74A3CE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10E392D-EBFD-4F95-A124-5E0D076D8CBE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A3146-2282-4E2A-90C2-838B961C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68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745471" y="440330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800578E-9ECF-40F1-A72C-A294E28ACB26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F35E48E-B087-4110-A53D-5D8286D21FE3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E9C9C89-F4DD-4A66-BD80-C6A96EA87784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03D505BD-B4E1-43A5-8983-08389E499F5A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118FB69-04C7-4F79-985D-7DF6FE352487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833C675-28C6-4341-9DAB-B8C42EFA9016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351BF0A-92A0-4227-9D12-B8339ACEEB48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A0C6941-273C-4506-82D8-31F936131419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4B4D27F-E40A-40AC-A045-692013CD7C80}"/>
              </a:ext>
            </a:extLst>
          </p:cNvPr>
          <p:cNvSpPr/>
          <p:nvPr/>
        </p:nvSpPr>
        <p:spPr bwMode="auto">
          <a:xfrm>
            <a:off x="9872890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54DD-FDC3-4D4D-941F-A5A4ED513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13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4174019" y="5872872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2CBD6E-32B5-4B70-B6E1-641C48A48FB5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08CE08F-7240-4196-B709-858ECB5D26F0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752CC3-C12E-480E-9C92-62D19B24C812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024335F0-73A3-4835-9CA1-5058E96FD19C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6A385C-032F-4892-A026-E1C63C6002CA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1261801-5905-4089-9014-D96AB9DDD34F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2A08755-1B9A-474D-905F-397DB30DC724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9B4A296-E6B6-4C27-9944-527E6ACB42E5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87B7DA2-F9F7-4C49-96EF-211E582EF8EE}"/>
              </a:ext>
            </a:extLst>
          </p:cNvPr>
          <p:cNvSpPr/>
          <p:nvPr/>
        </p:nvSpPr>
        <p:spPr bwMode="auto">
          <a:xfrm>
            <a:off x="9872890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AEA8EE-C111-46B3-A8F7-70055E458F21}"/>
              </a:ext>
            </a:extLst>
          </p:cNvPr>
          <p:cNvSpPr/>
          <p:nvPr/>
        </p:nvSpPr>
        <p:spPr bwMode="auto">
          <a:xfrm>
            <a:off x="9887744" y="19510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AF4D0-AC21-4703-B5F8-77AB6EB0A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342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752609" y="437193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747AE8A-24C9-4497-97F2-BF7054C4D57B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BFF7B64-8B58-4F4E-BC8A-0DEADA04B53D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4851258-C1E0-4A4F-AB4B-AEC91F7CE4B1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01C29E3-0734-4383-9201-4A455F7CABED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0BB035-0339-45ED-A5C3-8F62455C7E6A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C1A851E-A68A-4BCF-AF35-59BD7D71D29C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DDD4013-99E0-4775-9F47-F7EE50AF840A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3483F8D-58A3-4818-8E91-640B3443DE4A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B43D592-EE07-44A3-8E99-4F30022D5737}"/>
              </a:ext>
            </a:extLst>
          </p:cNvPr>
          <p:cNvSpPr/>
          <p:nvPr/>
        </p:nvSpPr>
        <p:spPr bwMode="auto">
          <a:xfrm>
            <a:off x="9872890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9F87D-634F-4475-B68D-7F406A2BC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33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889912" y="302628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128D89-BED2-40E1-9FBE-E5B10564D3E7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62C14E9-0E3A-4589-9256-FA5DB3C52B02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8A1DD1C-5506-4AE8-8769-2491F339EEBA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7AE6D29-18CB-4C6E-A080-360E9303D3AC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5367440-6384-4087-A362-F52A1CEC17BA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CBC584C-1921-44D6-9DB7-95A509E65E1F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4EADCF-1EF5-420D-BF34-7446B4E03DBB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B42A4C2-DF33-4B54-913D-50365EDCC22F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BE2EA-33E8-4D63-AA06-7CF735724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03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5297627" y="4800657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C7EF6FC-F4EA-4ED3-A199-E5DD623B4C21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CB7AF1C-6154-4D9C-A24F-BE6A868BCF44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A5ACCC-6826-40A3-9E0C-85B9133893A8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E95DBC9-6DD4-4AE4-88FD-3FA57EF68668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0618A48-93CB-433F-B674-E84DF8858E4C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761DC77-D470-4F2A-BD1E-7292271849EE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20C83F0-8F5F-4211-9091-D300581EF076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B50D883-054B-4C32-AFDB-E6F7B68AE429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60899D7-9A52-4D40-AD41-DBC07006B252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DFD31-CCFF-4476-9867-CD76367C1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302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111633" y="5520207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5A20351-6501-4142-A680-E87D087C9A6E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C505391-C12B-48C3-8BED-770344609A28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56EC678-497E-46E0-8900-7A9372754DFA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03B044B-0A07-432E-9E61-097FBBA2BB06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0B49522-C9EF-4CB5-BF33-B3F67CF0EFD6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F05340B-168E-4400-A541-388CFE2F3A74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EC48FC-DC82-4645-873D-D782FD840F14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40CFB58-9EE8-4D6D-BA5A-E629C2B0CA3A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E0E1651-B4A1-44D6-B6DB-F09A52555E36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D002FC8-844A-4CC6-B949-860130086854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07D0E-FF58-467E-899D-DEBB12C68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85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041683" y="407892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0AEFDB-8AD6-4885-BA2F-ABAA00BF177E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56FC45C-E92E-47E9-935A-90E04AD62BF2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835735-B1A0-4DCE-9F28-09E103C0A762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123C76A-9835-4115-AEAC-D7495C6D7B58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3878A4-F54D-4159-BF05-9D8F2CAFC12B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348D0A0-EB61-4853-906D-C372F93C1174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A21E9F3-CF14-448F-8E87-F65F640AA9D7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70A5D3-A524-4BE6-B20A-B1EAE81C7960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091AC33-E60D-4A64-B34D-7F81F0CCC17D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41C4243-3495-46D0-A092-DEA75716A4C3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434D577-6B07-460B-B7D2-1E843B199A4C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6CC73-B241-4FAA-9034-11228E8E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652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08F6-8E2F-4101-A747-757D143C1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Graf orientate vs </a:t>
            </a:r>
            <a:r>
              <a:rPr lang="ro-RO" dirty="0">
                <a:solidFill>
                  <a:schemeClr val="accent2"/>
                </a:solidFill>
              </a:rPr>
              <a:t>Graf neorientate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E90DCE-B61C-42C2-A9E7-23441A142177}"/>
              </a:ext>
            </a:extLst>
          </p:cNvPr>
          <p:cNvSpPr/>
          <p:nvPr/>
        </p:nvSpPr>
        <p:spPr bwMode="auto">
          <a:xfrm>
            <a:off x="3601456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7A1F97-377C-4430-9D42-E8C3F7D92A6B}"/>
              </a:ext>
            </a:extLst>
          </p:cNvPr>
          <p:cNvSpPr/>
          <p:nvPr/>
        </p:nvSpPr>
        <p:spPr bwMode="auto">
          <a:xfrm>
            <a:off x="2668800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F8DF12-E2DD-403E-A79B-429E90565CAA}"/>
              </a:ext>
            </a:extLst>
          </p:cNvPr>
          <p:cNvSpPr/>
          <p:nvPr/>
        </p:nvSpPr>
        <p:spPr bwMode="auto">
          <a:xfrm>
            <a:off x="4095168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48C039-0096-4EAC-8202-C90939B8ECF9}"/>
              </a:ext>
            </a:extLst>
          </p:cNvPr>
          <p:cNvSpPr/>
          <p:nvPr/>
        </p:nvSpPr>
        <p:spPr bwMode="auto">
          <a:xfrm>
            <a:off x="2563968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0E1C69-6C5A-4716-A90B-301714EBB113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2810824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FE5754-CDA1-48E1-85E8-547E654E7A75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2985378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15B672-A92B-4157-9E51-B0F114394D02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3057680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E7AEC16-1125-4DB6-926E-9D06777B598A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3162512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959B0D9-2831-4251-8B93-44353F745A8E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4022866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E584D8F-A117-4C5B-9EC1-556AFEC875B5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72F9A6-826C-482B-AC8A-40BB43298B3A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6D7718-B6DE-401B-AB6C-763A7A1A112A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6DD557-B0E2-4424-A48D-35C823191409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1C381A-5B27-44BE-B0C8-E6DDCDCE36CB}"/>
              </a:ext>
            </a:extLst>
          </p:cNvPr>
          <p:cNvCxnSpPr>
            <a:cxnSpLocks/>
            <a:stCxn id="26" idx="0"/>
            <a:endCxn id="28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6F3FE1-3840-4577-9FCD-C8235C803312}"/>
              </a:ext>
            </a:extLst>
          </p:cNvPr>
          <p:cNvCxnSpPr>
            <a:cxnSpLocks/>
            <a:stCxn id="28" idx="7"/>
            <a:endCxn id="25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83F5D-BA97-403A-8883-613FE54D242A}"/>
              </a:ext>
            </a:extLst>
          </p:cNvPr>
          <p:cNvCxnSpPr>
            <a:cxnSpLocks/>
            <a:stCxn id="28" idx="6"/>
            <a:endCxn id="27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3C5CD3-0CB6-455F-8646-49A5EE52922E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6D1EA1-6212-4FC1-8EE1-5E86D5A0DA80}"/>
              </a:ext>
            </a:extLst>
          </p:cNvPr>
          <p:cNvCxnSpPr>
            <a:cxnSpLocks/>
            <a:stCxn id="27" idx="0"/>
            <a:endCxn id="25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8AB472-87C8-4A75-BEB8-A29702CEFBAC}"/>
              </a:ext>
            </a:extLst>
          </p:cNvPr>
          <p:cNvCxnSpPr/>
          <p:nvPr/>
        </p:nvCxnSpPr>
        <p:spPr bwMode="auto">
          <a:xfrm flipV="1">
            <a:off x="5878286" y="1317171"/>
            <a:ext cx="0" cy="496388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7C086D-D5B5-4A39-92E8-3915C8C02CC4}"/>
                  </a:ext>
                </a:extLst>
              </p:cNvPr>
              <p:cNvSpPr txBox="1"/>
              <p:nvPr/>
            </p:nvSpPr>
            <p:spPr>
              <a:xfrm>
                <a:off x="6267536" y="2073488"/>
                <a:ext cx="43635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ro-RO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∃(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7C086D-D5B5-4A39-92E8-3915C8C02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536" y="2073488"/>
                <a:ext cx="436350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D0EBA3C-1BBC-47E8-B628-DD3631D41734}"/>
              </a:ext>
            </a:extLst>
          </p:cNvPr>
          <p:cNvSpPr txBox="1"/>
          <p:nvPr/>
        </p:nvSpPr>
        <p:spPr>
          <a:xfrm>
            <a:off x="5886982" y="1474647"/>
            <a:ext cx="4723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Toate </a:t>
            </a:r>
            <a:r>
              <a:rPr lang="ro-RO" sz="2400" dirty="0"/>
              <a:t>muchiile sunt bidirecționale</a:t>
            </a:r>
            <a:endParaRPr 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EB1B73-AA4B-4B99-98D1-C1507D7B9EA3}"/>
              </a:ext>
            </a:extLst>
          </p:cNvPr>
          <p:cNvSpPr txBox="1"/>
          <p:nvPr/>
        </p:nvSpPr>
        <p:spPr>
          <a:xfrm>
            <a:off x="1583024" y="1468886"/>
            <a:ext cx="42082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Muchiile</a:t>
            </a:r>
            <a:r>
              <a:rPr lang="en-US" sz="2400" dirty="0"/>
              <a:t> </a:t>
            </a:r>
            <a:r>
              <a:rPr lang="ro-RO" sz="2400" dirty="0"/>
              <a:t>au direcție</a:t>
            </a:r>
          </a:p>
          <a:p>
            <a:endParaRPr lang="ro-RO" sz="2400" dirty="0"/>
          </a:p>
          <a:p>
            <a:endParaRPr lang="ro-RO" sz="2400" dirty="0"/>
          </a:p>
          <a:p>
            <a:endParaRPr lang="ro-RO" sz="2400" dirty="0"/>
          </a:p>
          <a:p>
            <a:endParaRPr lang="ro-RO" sz="2400" dirty="0"/>
          </a:p>
          <a:p>
            <a:r>
              <a:rPr lang="ro-RO" sz="2400" dirty="0"/>
              <a:t>Nu se poate ajunge din 3 în 1</a:t>
            </a:r>
            <a:endParaRPr lang="en-US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D3394C-2C95-433F-BE61-03439250D5BD}"/>
              </a:ext>
            </a:extLst>
          </p:cNvPr>
          <p:cNvSpPr txBox="1"/>
          <p:nvPr/>
        </p:nvSpPr>
        <p:spPr>
          <a:xfrm>
            <a:off x="6108199" y="2858273"/>
            <a:ext cx="4535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Convenția permite memorarea doar uneia din cele 2 muchii</a:t>
            </a:r>
            <a:endParaRPr lang="en-US" sz="24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8E63E4D-68DD-440C-BE1B-964FEB25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08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7273611" y="383206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893CB5-8736-49CB-BA1D-2B79974E9FA8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F922E0-4EA1-4FA1-8C8E-852A89C7C12C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A3F53AB-82F0-457D-BCCC-3224630E1B66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EF92EEBC-EAB0-4BF6-8D61-4283B970B1F9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38E181E-D66B-41E9-BF05-DF72A97592AB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9DAFA33-32C6-4D60-A417-FD1497942176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D1F4790-1A9C-420B-AE33-7CCA5C21C2AB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B013514-6893-4CD9-A424-FFF92005E44C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63BEA47-3831-4C0F-A125-80B596B32F67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6BA526F-9C3B-45F5-9814-8EE0639474F0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CFFF560-1E9A-4B0B-925B-9DA06C272CD5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3711FD6-8E70-4F45-AF5E-970C9A98499E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48626-65AC-4D7D-9B9D-8091AB51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37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9070241" y="3891814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C623638-40DB-40F6-BAC9-A179A6345779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D731C20-D822-4981-8DD2-1C83A54E5FFD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518AC9-CCB7-40FC-9342-FA8B33ED5D41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529C3E7-12B3-4978-B3FC-11190D261B79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06E2FF2-4DEC-4837-A106-60D3943641FC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2DC9B8E-1A2F-47F8-A5C0-F5E697F21D6B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5A018C5-ED93-4AB0-B633-63BCC98B2C1F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6933D4C-A0D6-4F9D-BE9D-C5F39A1ACAEF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F2D05EB-308D-4560-92AF-3C83EA54B070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D7B255E-7037-4586-961A-C616F97C8EEB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A0CA632-2213-4713-BB60-DD8453A9DE7E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E39379D-AFDD-4ED3-9D90-1054B0626795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01C0B38-B517-4445-A2B6-0CE17C0C9C6F}"/>
              </a:ext>
            </a:extLst>
          </p:cNvPr>
          <p:cNvSpPr/>
          <p:nvPr/>
        </p:nvSpPr>
        <p:spPr bwMode="auto">
          <a:xfrm>
            <a:off x="9887744" y="1841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44069-C0C5-4E28-8801-4BC638D17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5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9491651" y="517969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16FC374-8992-4E61-B309-E2DAA73411D3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DCF5AE-BAF1-4F58-A853-9D855551C401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1A95A6B-2944-4DE6-BED9-06BEEB443472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AB94EDF1-F0F9-489C-9CC0-D49FA44C3725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2BC207D-9F64-4D13-84CE-1858ECE7CB96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0810275-42A5-4D28-851C-593F0F4B6693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EDCE128-A5CF-45A0-BC16-655CBC1118BA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D41E12C-B121-4B56-A3A6-F35B05FBCDCE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63EDA-2CFE-4E5D-A3C1-DC8FC9835FF7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310EB3-91C7-4851-A97C-67AEA9E33662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2CB1A6B-A181-41CF-B4C3-9659DD431A75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18C0985-F1D4-49AC-810B-C333BF321554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D631D3F-2A5E-4A8B-8E4F-A62C0F9573C5}"/>
              </a:ext>
            </a:extLst>
          </p:cNvPr>
          <p:cNvSpPr/>
          <p:nvPr/>
        </p:nvSpPr>
        <p:spPr bwMode="auto">
          <a:xfrm>
            <a:off x="9887744" y="1841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3D8E15A-311C-46BA-AB5B-927D9BFA2AEC}"/>
              </a:ext>
            </a:extLst>
          </p:cNvPr>
          <p:cNvSpPr/>
          <p:nvPr/>
        </p:nvSpPr>
        <p:spPr bwMode="auto">
          <a:xfrm>
            <a:off x="9887744" y="-40253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13059-C887-4E7D-BA5F-CA46B875F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825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7448165" y="522681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090C46C-2E7C-4CC6-81D1-B557D14BB6F5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CF50986-DE4A-476D-844E-FE3E99B3C0FC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1B13107-B726-4088-88FB-5BA95FADD0EB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E70F7AB7-96FF-4487-9643-E70617046BF8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528CA7B-9C2C-45A4-8E2E-7A8EB1F84829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6B6D355-2AA4-42CD-97CE-0D595AF19D69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117FBA1-27FF-4A60-835C-73736754F665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0464A10-AE6D-4B7D-B933-356868E34959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0A8E6C0-511A-4531-8DF5-266E0309E614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67A366-403C-40FA-B8CA-D248112E71A8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C16679-053E-4EBB-A7FC-979D0EAC77F5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752ADC-E01B-4FCB-B6F4-29E3DAC1D83F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825F0CC-BBFF-405E-8D15-E1C51336BAFB}"/>
              </a:ext>
            </a:extLst>
          </p:cNvPr>
          <p:cNvSpPr/>
          <p:nvPr/>
        </p:nvSpPr>
        <p:spPr bwMode="auto">
          <a:xfrm>
            <a:off x="9887744" y="1841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EBD4D1C-6D31-422A-8595-EEF9AC5354F7}"/>
              </a:ext>
            </a:extLst>
          </p:cNvPr>
          <p:cNvSpPr/>
          <p:nvPr/>
        </p:nvSpPr>
        <p:spPr bwMode="auto">
          <a:xfrm>
            <a:off x="9887744" y="-40253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1DB4B-7A59-4736-B174-C45E26E7F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112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9491651" y="517969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B8F589C-CCEB-4481-8B4F-1A93DBB721FF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9D2F755-0049-4CF4-A423-25C46F1A0BC5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4B356BE-D612-4B16-BC12-3C97856BAC59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7C08196-F2FF-401C-B39B-6948275DD6C5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9F375F7-D8D6-4E68-90AF-81D7C63B85C4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AB0001-B70B-4248-B896-BD9E43631FB2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7BF1109-7859-4CF5-AF13-8F887648E403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5E16DBD-2260-4AA1-ABD0-B74C97C12654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0F5AF12-CE0F-42A0-A044-F0E08419A601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A48862F-1FE7-407E-AC2D-42D7D3F87678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8551FFD-0B9A-4B52-B8F8-6139E75A88BB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983FEA5-D2AD-470A-A032-61541FBA5329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270C6FE-21AE-4BF3-B0D8-EBD88F810D55}"/>
              </a:ext>
            </a:extLst>
          </p:cNvPr>
          <p:cNvSpPr/>
          <p:nvPr/>
        </p:nvSpPr>
        <p:spPr bwMode="auto">
          <a:xfrm>
            <a:off x="9887744" y="1841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E74F274-957F-49B9-BA30-CB5FBE91BEC5}"/>
              </a:ext>
            </a:extLst>
          </p:cNvPr>
          <p:cNvSpPr/>
          <p:nvPr/>
        </p:nvSpPr>
        <p:spPr bwMode="auto">
          <a:xfrm>
            <a:off x="9887744" y="-40253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0B0B3-D0E2-40A6-8F07-8CA24665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12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9070241" y="383206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3643BA-679B-4C97-85FC-5A5CC64ECE79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BC56A69-FCCE-4D76-A832-C681B2D7CD16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A50179-A341-4360-8B4E-7D9C25420EF9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91CD6E6-F479-4549-9E19-FCCD5FBCA20B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7AF6AC1-CB5C-4CA0-999A-604387555E3F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5EA1371-A1F9-4476-AB0E-113533D3E226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955B100-7077-4FD9-A9B1-C9090E6377F5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CC4AFBC-F9E5-48D2-BDC2-38E94CF61082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DDF6EC7-F085-4DC1-8366-84DAE8337BFD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161E1DF-3EA5-4247-B9C2-5AFD2ACE98B8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6197521-E4B2-4736-8507-087F58D32901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294734C-DCC8-4131-929C-B7D013C53AF1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F4F9933-4174-4D1C-B98F-5E2E808DDDF2}"/>
              </a:ext>
            </a:extLst>
          </p:cNvPr>
          <p:cNvSpPr/>
          <p:nvPr/>
        </p:nvSpPr>
        <p:spPr bwMode="auto">
          <a:xfrm>
            <a:off x="9887744" y="1841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C85D3-9488-445A-A103-9B754F4AB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16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9070241" y="230466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C1E592-E3CD-41A8-A859-74CCD0ABE6B8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1AE889C-DAF0-4BF3-93CB-818A7B62FCA1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F868DA9-2629-44D4-ADE0-0C1DC332B719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1E61084-21BD-42EB-A938-94B8705513A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ADE67D6-94B2-4373-86D5-3E3FBCF86D69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5FAC413-AB3A-469A-80C2-AD41F1AF307D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2969EAC-1182-4BBA-AC0E-A00EA36D59F5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D48EF1C-E7A9-48A3-881E-32AFAD9D1907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2717C21-DBCF-495E-998D-1A034A6D49B0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71A4D6B-8BCE-431E-A8D0-4A35FD4BF544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609EF5B-3A60-41E9-ADBF-6161A3CB0B64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9BBCFDA-2B53-4481-B6B5-F7CE293227B9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9C855F1-C80D-44C4-9FB8-30544C9715E7}"/>
              </a:ext>
            </a:extLst>
          </p:cNvPr>
          <p:cNvSpPr/>
          <p:nvPr/>
        </p:nvSpPr>
        <p:spPr bwMode="auto">
          <a:xfrm>
            <a:off x="9887744" y="1841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75691B3-D1B8-4285-8E8D-887B0ED51F37}"/>
              </a:ext>
            </a:extLst>
          </p:cNvPr>
          <p:cNvSpPr/>
          <p:nvPr/>
        </p:nvSpPr>
        <p:spPr bwMode="auto">
          <a:xfrm>
            <a:off x="9897937" y="-41289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EBD28-3061-4792-9932-E6C0592E6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026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9070241" y="383206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924FBD7-A6DE-404E-943C-35F989FFEC49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E9E28C-B4B5-407B-819B-60AC2F648E77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98FF34E-FB23-4377-B994-1A78EA9B0EFE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2F9BC9D3-27D1-4693-B4F3-E23D887EC0C1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6CC9050-D159-425C-8D43-73481A668928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DACF2F4-572B-47FD-B6B5-CA5262A7770B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3A874BD-2636-4189-B3A0-91D24D012010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77045D6-53DF-4E21-9CDE-649B89F1966D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D964C34-B569-42D5-AE39-56FA293BF71F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CF38114-C662-4AD3-9A9F-83C6062E4643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1AB08AC-C361-4068-84B0-D9117FEE0ECE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1BA8995-6F8E-48F3-B4EC-5C4C6CA1DF40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9109030-0373-4AE1-95BA-66537993E915}"/>
              </a:ext>
            </a:extLst>
          </p:cNvPr>
          <p:cNvSpPr/>
          <p:nvPr/>
        </p:nvSpPr>
        <p:spPr bwMode="auto">
          <a:xfrm>
            <a:off x="9887744" y="1841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4389E-E7AE-47D0-9F22-3A8E02B84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11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7273611" y="3821481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4CB185F-DE6B-448B-BCD1-B7E60D96FDB5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4677F95-1BF0-42E8-BC48-4604F3A1A5E2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F5D0FCC-FD83-4530-9ACE-98E75469F262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6EEF36D-69E5-4B4A-8218-30CFC7587CE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D2B04C-6F39-44A7-9BA8-7F7D675FAA79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700476-6B7F-411A-B1E6-D85D82E1414C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FDF9541-03D4-475D-9EF8-52713A7ABB25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C0B09C-110A-4736-AFE7-21F5D7C49E35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9D1E8D2-0650-4B0B-A4EE-4408B3DA9B91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BA1266F-3FAA-45E8-865D-D3F0CBE5DAE9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5C7053A-9248-4805-9434-7A382D3E9C74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F028972-8BC7-4A3D-82C1-7F24717889AC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8BE5C-F3A2-4121-8610-52F9C8912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684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041683" y="4089372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93FC1A4-9F15-4005-B20A-78EBC90FB1AA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BB380F8-5EDE-4458-9F50-A106B9308340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A11E28D-A8DA-47CC-B10B-2B7B309CA733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5D8CA23-1439-4889-8230-F44CD681D4A6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07CE59D-53CD-4A9D-98AC-CA0DA9B36D7B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845845F-C779-41CB-A921-967A4F448494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ED9C2C0-9DB7-4F05-83EF-7A35AF96BCF3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CF6844B-5469-4A77-BD32-28F312391C98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E60BED2-E336-4848-80E7-CB4523011D80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2BB8669-CD78-4F64-9E1A-E3634B4EF5B5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64E2963-BA8A-45A5-AD2F-2716F2B1243D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217DA-D75F-4DDC-A201-F6138679A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948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1AA5D-F996-43A6-B5E9-6C6B4690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Graf parțial </a:t>
            </a:r>
            <a:r>
              <a:rPr lang="ro-RO" dirty="0" err="1">
                <a:solidFill>
                  <a:schemeClr val="accent2"/>
                </a:solidFill>
              </a:rPr>
              <a:t>vs</a:t>
            </a:r>
            <a:r>
              <a:rPr lang="ro-RO" dirty="0">
                <a:solidFill>
                  <a:schemeClr val="accent2"/>
                </a:solidFill>
              </a:rPr>
              <a:t> Subgraf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B6DA2C-B55D-449F-9376-3E69829F4CBB}"/>
              </a:ext>
            </a:extLst>
          </p:cNvPr>
          <p:cNvSpPr/>
          <p:nvPr/>
        </p:nvSpPr>
        <p:spPr bwMode="auto">
          <a:xfrm>
            <a:off x="5107097" y="44621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0BDE7A-8101-44F2-AF99-0B0375543F5C}"/>
              </a:ext>
            </a:extLst>
          </p:cNvPr>
          <p:cNvSpPr/>
          <p:nvPr/>
        </p:nvSpPr>
        <p:spPr bwMode="auto">
          <a:xfrm>
            <a:off x="4174441" y="57873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F0CF48A-B53F-4196-8889-B48A2D6339C6}"/>
              </a:ext>
            </a:extLst>
          </p:cNvPr>
          <p:cNvSpPr/>
          <p:nvPr/>
        </p:nvSpPr>
        <p:spPr bwMode="auto">
          <a:xfrm>
            <a:off x="5600809" y="55404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6FB51D-9046-4E4C-8ED1-94638A68C823}"/>
              </a:ext>
            </a:extLst>
          </p:cNvPr>
          <p:cNvSpPr/>
          <p:nvPr/>
        </p:nvSpPr>
        <p:spPr bwMode="auto">
          <a:xfrm>
            <a:off x="4069609" y="4890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4CA355-825F-44E3-87EB-F3E0AC4A943C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4491019" y="470897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CF93D7-DC58-4F8D-AA3F-27B7BA7CF9D4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4563321" y="5137603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24CCDB-BFEE-4060-8A03-77AEF5D15BFD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5528507" y="488353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E3BBBA-59B2-462A-B5F8-04C177FE5AA5}"/>
              </a:ext>
            </a:extLst>
          </p:cNvPr>
          <p:cNvCxnSpPr/>
          <p:nvPr/>
        </p:nvCxnSpPr>
        <p:spPr bwMode="auto">
          <a:xfrm flipV="1">
            <a:off x="6237514" y="1301521"/>
            <a:ext cx="0" cy="496388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5C2274D3-55B6-4252-BC63-0185ED652E56}"/>
              </a:ext>
            </a:extLst>
          </p:cNvPr>
          <p:cNvSpPr/>
          <p:nvPr/>
        </p:nvSpPr>
        <p:spPr bwMode="auto">
          <a:xfrm>
            <a:off x="7596516" y="43939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B82102-EDF7-4DB2-8B29-78725C2397E9}"/>
              </a:ext>
            </a:extLst>
          </p:cNvPr>
          <p:cNvSpPr/>
          <p:nvPr/>
        </p:nvSpPr>
        <p:spPr bwMode="auto">
          <a:xfrm>
            <a:off x="6663860" y="57191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9C79AFB-B779-481F-A6AA-845B8094A476}"/>
              </a:ext>
            </a:extLst>
          </p:cNvPr>
          <p:cNvSpPr/>
          <p:nvPr/>
        </p:nvSpPr>
        <p:spPr bwMode="auto">
          <a:xfrm>
            <a:off x="8090228" y="547233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98E968-1623-41F5-959C-A3CF34C01249}"/>
              </a:ext>
            </a:extLst>
          </p:cNvPr>
          <p:cNvSpPr/>
          <p:nvPr/>
        </p:nvSpPr>
        <p:spPr bwMode="auto">
          <a:xfrm>
            <a:off x="6559028" y="482259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963935-2DCE-4296-AFC2-235FA1F35D8A}"/>
              </a:ext>
            </a:extLst>
          </p:cNvPr>
          <p:cNvCxnSpPr>
            <a:cxnSpLocks/>
            <a:stCxn id="25" idx="0"/>
            <a:endCxn id="27" idx="4"/>
          </p:cNvCxnSpPr>
          <p:nvPr/>
        </p:nvCxnSpPr>
        <p:spPr bwMode="auto">
          <a:xfrm flipH="1" flipV="1">
            <a:off x="6805884" y="5316309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08A5DC-F99A-407F-855E-44524E1A1FD6}"/>
              </a:ext>
            </a:extLst>
          </p:cNvPr>
          <p:cNvCxnSpPr>
            <a:cxnSpLocks/>
            <a:stCxn id="27" idx="7"/>
            <a:endCxn id="24" idx="2"/>
          </p:cNvCxnSpPr>
          <p:nvPr/>
        </p:nvCxnSpPr>
        <p:spPr bwMode="auto">
          <a:xfrm flipV="1">
            <a:off x="6980438" y="464082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A83B07-F9FD-4FA7-B665-B6ED43B89141}"/>
              </a:ext>
            </a:extLst>
          </p:cNvPr>
          <p:cNvCxnSpPr>
            <a:cxnSpLocks/>
            <a:stCxn id="27" idx="6"/>
            <a:endCxn id="26" idx="1"/>
          </p:cNvCxnSpPr>
          <p:nvPr/>
        </p:nvCxnSpPr>
        <p:spPr bwMode="auto">
          <a:xfrm>
            <a:off x="7052740" y="5069453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940E74-3AF3-4951-91E2-A80928FC3803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 bwMode="auto">
          <a:xfrm flipV="1">
            <a:off x="7157572" y="5719195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94B709-FEC9-4593-9431-650BBAA7EE18}"/>
              </a:ext>
            </a:extLst>
          </p:cNvPr>
          <p:cNvCxnSpPr>
            <a:cxnSpLocks/>
            <a:stCxn id="26" idx="0"/>
            <a:endCxn id="24" idx="5"/>
          </p:cNvCxnSpPr>
          <p:nvPr/>
        </p:nvCxnSpPr>
        <p:spPr bwMode="auto">
          <a:xfrm flipH="1" flipV="1">
            <a:off x="8017926" y="481538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AA97178-1ABF-4B6B-B56C-C8E9CF8E252D}"/>
                  </a:ext>
                </a:extLst>
              </p:cNvPr>
              <p:cNvSpPr/>
              <p:nvPr/>
            </p:nvSpPr>
            <p:spPr>
              <a:xfrm>
                <a:off x="2129894" y="1536696"/>
                <a:ext cx="3604320" cy="2246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o-RO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o-RO" sz="28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o-RO" sz="28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dirty="0">
                          <a:latin typeface="Cambria Math" panose="02040503050406030204" pitchFamily="18" charset="0"/>
                        </a:rPr>
                        <m:t>⊆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o-RO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o-RO"/>
                  <a:t> </a:t>
                </a:r>
                <a:r>
                  <a:rPr lang="ro-RO" sz="2400"/>
                  <a:t>graf parțial pentru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sz="2800"/>
                  <a:t> </a:t>
                </a:r>
                <a:endParaRPr lang="en-US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AA97178-1ABF-4B6B-B56C-C8E9CF8E25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894" y="1536696"/>
                <a:ext cx="3604320" cy="2246769"/>
              </a:xfrm>
              <a:prstGeom prst="rect">
                <a:avLst/>
              </a:prstGeom>
              <a:blipFill>
                <a:blip r:embed="rId2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71633AD-1CAB-4EDF-98D6-C69960E40861}"/>
                  </a:ext>
                </a:extLst>
              </p:cNvPr>
              <p:cNvSpPr/>
              <p:nvPr/>
            </p:nvSpPr>
            <p:spPr>
              <a:xfrm>
                <a:off x="6415327" y="1537663"/>
                <a:ext cx="3387722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o-RO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o-RO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dirty="0">
                          <a:latin typeface="Cambria Math" panose="02040503050406030204" pitchFamily="18" charset="0"/>
                        </a:rPr>
                        <m:t>⊆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o-RO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dirty="0">
                          <a:latin typeface="Cambria Math" panose="02040503050406030204" pitchFamily="18" charset="0"/>
                        </a:rPr>
                        <m:t>⊆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o-RO" sz="280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o-RO" sz="2800"/>
                  <a:t> </a:t>
                </a:r>
                <a:r>
                  <a:rPr lang="ro-RO" sz="2400"/>
                  <a:t>subgraf pentru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sz="2800"/>
                  <a:t> </a:t>
                </a:r>
                <a:endParaRPr lang="en-US" sz="280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71633AD-1CAB-4EDF-98D6-C69960E408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327" y="1537663"/>
                <a:ext cx="3387722" cy="2246769"/>
              </a:xfrm>
              <a:prstGeom prst="rect">
                <a:avLst/>
              </a:prstGeom>
              <a:blipFill>
                <a:blip r:embed="rId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14F0F1FC-AB33-40A2-A2ED-D4229D30DEB1}"/>
              </a:ext>
            </a:extLst>
          </p:cNvPr>
          <p:cNvSpPr/>
          <p:nvPr/>
        </p:nvSpPr>
        <p:spPr bwMode="auto">
          <a:xfrm>
            <a:off x="9938699" y="43469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6BBA7B5-25CA-4A4A-8355-96C5E1C97967}"/>
              </a:ext>
            </a:extLst>
          </p:cNvPr>
          <p:cNvSpPr/>
          <p:nvPr/>
        </p:nvSpPr>
        <p:spPr bwMode="auto">
          <a:xfrm>
            <a:off x="9006043" y="56721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8B1E36B-EAD4-4955-B665-C088A58139AF}"/>
              </a:ext>
            </a:extLst>
          </p:cNvPr>
          <p:cNvSpPr/>
          <p:nvPr/>
        </p:nvSpPr>
        <p:spPr bwMode="auto">
          <a:xfrm>
            <a:off x="8901211" y="477553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5C8D1E6-4963-476C-B385-2D2C295DB203}"/>
              </a:ext>
            </a:extLst>
          </p:cNvPr>
          <p:cNvCxnSpPr>
            <a:cxnSpLocks/>
            <a:stCxn id="37" idx="0"/>
            <a:endCxn id="39" idx="4"/>
          </p:cNvCxnSpPr>
          <p:nvPr/>
        </p:nvCxnSpPr>
        <p:spPr bwMode="auto">
          <a:xfrm flipH="1" flipV="1">
            <a:off x="9148067" y="5269251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88506AC-1AF1-4EF5-A6B4-0F2CA11C0D20}"/>
              </a:ext>
            </a:extLst>
          </p:cNvPr>
          <p:cNvCxnSpPr>
            <a:cxnSpLocks/>
            <a:stCxn id="39" idx="7"/>
            <a:endCxn id="36" idx="2"/>
          </p:cNvCxnSpPr>
          <p:nvPr/>
        </p:nvCxnSpPr>
        <p:spPr bwMode="auto">
          <a:xfrm flipV="1">
            <a:off x="9322621" y="4593771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B655FBE8-D7E4-42B2-89C2-F803615F84D1}"/>
              </a:ext>
            </a:extLst>
          </p:cNvPr>
          <p:cNvSpPr/>
          <p:nvPr/>
        </p:nvSpPr>
        <p:spPr bwMode="auto">
          <a:xfrm>
            <a:off x="2637903" y="44621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7A596F-2E18-436D-96DB-FEBCB54174A8}"/>
              </a:ext>
            </a:extLst>
          </p:cNvPr>
          <p:cNvSpPr/>
          <p:nvPr/>
        </p:nvSpPr>
        <p:spPr bwMode="auto">
          <a:xfrm>
            <a:off x="1705247" y="57873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05BD214-94C9-489E-BA16-ED2ED822BB58}"/>
              </a:ext>
            </a:extLst>
          </p:cNvPr>
          <p:cNvSpPr/>
          <p:nvPr/>
        </p:nvSpPr>
        <p:spPr bwMode="auto">
          <a:xfrm>
            <a:off x="3131615" y="55404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4E915A-18A9-4CFA-BE72-41D0419E5D6D}"/>
              </a:ext>
            </a:extLst>
          </p:cNvPr>
          <p:cNvSpPr/>
          <p:nvPr/>
        </p:nvSpPr>
        <p:spPr bwMode="auto">
          <a:xfrm>
            <a:off x="1600415" y="4890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11A3C5C-E877-4BC8-ADE8-DD6ADA038885}"/>
              </a:ext>
            </a:extLst>
          </p:cNvPr>
          <p:cNvCxnSpPr>
            <a:cxnSpLocks/>
            <a:stCxn id="46" idx="0"/>
            <a:endCxn id="48" idx="4"/>
          </p:cNvCxnSpPr>
          <p:nvPr/>
        </p:nvCxnSpPr>
        <p:spPr bwMode="auto">
          <a:xfrm flipH="1" flipV="1">
            <a:off x="1847271" y="5384459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D458624-7AAF-49FC-B623-36331C3A18DF}"/>
              </a:ext>
            </a:extLst>
          </p:cNvPr>
          <p:cNvCxnSpPr>
            <a:cxnSpLocks/>
            <a:stCxn id="48" idx="7"/>
            <a:endCxn id="45" idx="2"/>
          </p:cNvCxnSpPr>
          <p:nvPr/>
        </p:nvCxnSpPr>
        <p:spPr bwMode="auto">
          <a:xfrm flipV="1">
            <a:off x="2021825" y="470897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98F77A6-C6B8-49BA-BA38-22A20B856F04}"/>
              </a:ext>
            </a:extLst>
          </p:cNvPr>
          <p:cNvCxnSpPr>
            <a:cxnSpLocks/>
            <a:stCxn id="48" idx="6"/>
            <a:endCxn id="47" idx="1"/>
          </p:cNvCxnSpPr>
          <p:nvPr/>
        </p:nvCxnSpPr>
        <p:spPr bwMode="auto">
          <a:xfrm>
            <a:off x="2094127" y="5137603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33D9C7F-C768-4A7D-9A91-1FA0ABF04F03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 bwMode="auto">
          <a:xfrm flipV="1">
            <a:off x="2198959" y="5787345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F93599-7209-48A2-83A7-B12D02FE35C3}"/>
              </a:ext>
            </a:extLst>
          </p:cNvPr>
          <p:cNvCxnSpPr>
            <a:cxnSpLocks/>
            <a:stCxn id="47" idx="0"/>
            <a:endCxn id="45" idx="5"/>
          </p:cNvCxnSpPr>
          <p:nvPr/>
        </p:nvCxnSpPr>
        <p:spPr bwMode="auto">
          <a:xfrm flipH="1" flipV="1">
            <a:off x="3059313" y="488353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256D46-EFF1-494A-99C3-3F052CCBC034}"/>
              </a:ext>
            </a:extLst>
          </p:cNvPr>
          <p:cNvCxnSpPr>
            <a:cxnSpLocks/>
          </p:cNvCxnSpPr>
          <p:nvPr/>
        </p:nvCxnSpPr>
        <p:spPr bwMode="auto">
          <a:xfrm flipV="1">
            <a:off x="8752115" y="4129200"/>
            <a:ext cx="0" cy="2275114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AAF29D7-5220-423F-91E7-E1672FBE94DE}"/>
              </a:ext>
            </a:extLst>
          </p:cNvPr>
          <p:cNvCxnSpPr>
            <a:cxnSpLocks/>
          </p:cNvCxnSpPr>
          <p:nvPr/>
        </p:nvCxnSpPr>
        <p:spPr bwMode="auto">
          <a:xfrm flipV="1">
            <a:off x="3875315" y="4178752"/>
            <a:ext cx="0" cy="2275114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975DE63-C2C7-4120-A1FD-FD19456B5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5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106833" y="549837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93FC1A4-9F15-4005-B20A-78EBC90FB1AA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BB380F8-5EDE-4458-9F50-A106B9308340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A11E28D-A8DA-47CC-B10B-2B7B309CA733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5D8CA23-1439-4889-8230-F44CD681D4A6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07CE59D-53CD-4A9D-98AC-CA0DA9B36D7B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845845F-C779-41CB-A921-967A4F448494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ED9C2C0-9DB7-4F05-83EF-7A35AF96BCF3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CF6844B-5469-4A77-BD32-28F312391C98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E60BED2-E336-4848-80E7-CB4523011D80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2BB8669-CD78-4F64-9E1A-E3634B4EF5B5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A6CB3-1027-48BB-9A52-5B7922F58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063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5297627" y="478605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4EE833-870E-4782-A6D2-D220D2D92B2C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B3350C8-C805-4A7F-8933-B94DE03211B2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FCAB94-D0F9-49E1-BB96-74201DB6EEF4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336D109-1C2C-495A-9C3C-B45A36903BB4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6B4B01A-6A9D-4638-BCE3-3FF38E5995D7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9DBA136-AAE8-46C0-81D3-6644646916B1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2B30E2A-2007-4F99-BA7E-89D0A78C61E0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12E7E99-7C1D-4EE8-A39E-E2DB536F7562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C7CC8EB-E837-456B-B24C-33A9DA748B95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ECAB0-C758-4A48-9D45-AFFC5BB55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163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889912" y="3092351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CE49A15-2554-4256-8CB4-6F132357E857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25A6C7-E9B4-4504-96A1-1F0FCE85158C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FCE3CC6-536B-4229-8CB6-D9F766557AF4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7C887BAB-7C79-4AE4-BB89-BBD5CC4E2EE9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34CDC4D-0CAE-40FB-812C-1C7A4A7A49BD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572FE72-853F-4D66-9A40-F2E862FC754B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6C3907-0998-40F3-9A9F-DF62EFD11E51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4518F91-9075-4972-8BB7-4FC0D537C5C8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A2295-C7F8-4809-A0F8-60287EEF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91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2353587" y="4389041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7E03CBF-C849-4674-B4F5-9580F9319547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EBB9A4B-E6A3-467A-B63B-2010682697D6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74A414F-98A6-4068-9D6E-1E6A00C16297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6415426-B83A-4A57-B643-4DCBDC5F771D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20A7C28-046F-4690-81F8-3AF08E20C19F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9A021A8-2A27-412D-B398-9130BA8077DF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2A6098E-769D-43C5-8804-CA8711EB65C7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9847857-0F9A-4B3D-8924-F2E132EBB9BF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B392F8A-3DEE-4A31-9FE5-840ACC9AA377}"/>
              </a:ext>
            </a:extLst>
          </p:cNvPr>
          <p:cNvSpPr/>
          <p:nvPr/>
        </p:nvSpPr>
        <p:spPr bwMode="auto">
          <a:xfrm>
            <a:off x="9897937" y="254446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1392C-FC2B-40EF-8D5F-87D5712BB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79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889912" y="306335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3FC3BE-7EB2-431F-B934-D5F8D3329C7E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B1E83B-D8F1-41F3-8664-5290175D0204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66DE4AA-A13A-4643-BC0F-522E10098AB9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2E674064-7163-45BB-9D16-81DBC1604219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946DD2-2C3B-4312-BF21-34C527C42307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315628E-CE9E-4ED8-9B00-27B2EDC423B1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EF5F9B2-56B1-4A48-A84D-7BD58160AD60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1A529F5-D19C-489E-B29D-6D09AF735F5A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0A9B-E4D1-4146-8D43-741CCA95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95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5198863" y="328774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B196C00-266F-418D-B61E-6BFF487255EA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2FBE932-7423-44A7-AA6C-5186DA286015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A2498E-D708-4647-BAB1-5F9872DDE5A5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B00D818D-E767-4D36-8577-8C74B1223ECE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B5EEEEE-52D3-48AC-8661-C562400974DB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F5CFF0C-79D4-4671-8973-2DD4D164788C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C52A70E-EFBF-4C33-ABF1-D978F68A3B2E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0A1E4-3AF3-41AC-85B7-457FD28B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51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111633" y="291265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27B575-A87F-478D-8D3A-BB165EDCB0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09FF656-D3BB-4F2A-8F45-A34A9AC4CEBF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FADAF2B-2BBA-48D2-A08F-CE71300081E7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F25E461-FAC9-4759-BF38-3BA31A1194B6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E5015BD-F293-4C78-9BF7-156EAE25CA06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3073E1C-AC47-4494-9E3C-05228CCE7B82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883AF-5DF1-4802-B82E-22DF16AA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08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7520467" y="2635914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465785A-BF78-45EA-B1A4-B73790FC2A39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C106F36-5E93-429B-8993-0723B8DBA3A4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C7491E0-EC6B-4014-AEA4-E1EE6FECDA63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93549DA-78B5-4630-99A0-AE262017E3ED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726007C-78A2-45F3-BE9D-5F123E854B51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62578-0CD0-43C8-8548-94B77FC11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8340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7026755" y="156357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A969E7-6A85-4368-9BAE-CE67E028D8FE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D749F0B-D104-418E-A5CE-B308E4F38630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A4AEDB-640A-49AF-93E2-7697DF776463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81C0539-577E-4645-9699-6DE5C5EF6ABA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7CFD9-C607-497B-A827-51E168629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8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5EE1A-841F-4662-8192-F52EB5DD82A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1945 by Konrad </a:t>
            </a:r>
            <a:r>
              <a:rPr lang="en-US" dirty="0" err="1"/>
              <a:t>Zuse</a:t>
            </a:r>
            <a:r>
              <a:rPr lang="en-US" dirty="0"/>
              <a:t>, in his (rejected) Ph.D. thesis on the </a:t>
            </a:r>
            <a:r>
              <a:rPr lang="en-US" dirty="0" err="1"/>
              <a:t>Plankalkül</a:t>
            </a:r>
            <a:r>
              <a:rPr lang="en-US" dirty="0"/>
              <a:t> programming language, but this was not published until 1972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0A40AD-0DF2-4F77-A1F9-FD62135CB206}"/>
              </a:ext>
            </a:extLst>
          </p:cNvPr>
          <p:cNvSpPr/>
          <p:nvPr/>
        </p:nvSpPr>
        <p:spPr>
          <a:xfrm>
            <a:off x="2166257" y="2540020"/>
            <a:ext cx="86976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visited[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{ 0 };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BFS(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startNode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push(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startNode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pop(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visited[currentNode.name] = 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currentNode.numNeighbors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(!visited[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[i]-&gt;name])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push(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*(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[i]));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visited[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[i]-&gt;name] = 2;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31173-2BC5-40CF-B8AB-BDEBBFB5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F32D-1218-41B2-B19D-C4564AEA4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Grafuri ponderate – </a:t>
            </a:r>
            <a:r>
              <a:rPr lang="en-US" dirty="0">
                <a:solidFill>
                  <a:schemeClr val="accent2"/>
                </a:solidFill>
              </a:rPr>
              <a:t>Weighted Graphs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3EED1D-88EB-4C85-9525-71FE862C220D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47CB72-F6AC-41E4-88EF-D22C44C66B8F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C79BEA-45CC-4BB5-A4F2-7E07A0AD448F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1CC502-7159-4BF0-A05E-E7DF4FDB3701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BA676A-2A70-47C2-930E-C6C721AABA85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106D94-D10A-444E-B3AC-E81F8AF50C22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5CE563-4228-4F82-BF24-2E2190FBE66D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C686AC-2199-4C49-845C-60C2D4ECFD4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04740D-15B2-47D4-9009-3823446918C7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9F9F7F-B0FE-4281-89D9-0D5258C93794}"/>
                  </a:ext>
                </a:extLst>
              </p:cNvPr>
              <p:cNvSpPr/>
              <p:nvPr/>
            </p:nvSpPr>
            <p:spPr>
              <a:xfrm>
                <a:off x="2240115" y="1339335"/>
                <a:ext cx="8026442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o-RO" sz="3600"/>
                  <a:t>Pentru un graf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ro-RO" sz="3600"/>
                  <a:t> se adaugă funcția </a:t>
                </a:r>
                <a14:m>
                  <m:oMath xmlns:m="http://schemas.openxmlformats.org/officeDocument/2006/math">
                    <m:r>
                      <a:rPr lang="ro-RO" sz="36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ro-RO" sz="3600"/>
                  <a:t> ce asociază un cost fiecărei muchii.</a:t>
                </a:r>
              </a:p>
              <a:p>
                <a:endParaRPr lang="ro-RO" sz="3600"/>
              </a:p>
              <a:p>
                <a:endParaRPr lang="ro-RO" sz="360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9F9F7F-B0FE-4281-89D9-0D5258C93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115" y="1339335"/>
                <a:ext cx="8026442" cy="2862322"/>
              </a:xfrm>
              <a:prstGeom prst="rect">
                <a:avLst/>
              </a:prstGeom>
              <a:blipFill>
                <a:blip r:embed="rId2"/>
                <a:stretch>
                  <a:fillRect l="-2278" t="-3412" r="-167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AABF1412-05BA-4112-BEB3-3F00A7F6684F}"/>
              </a:ext>
            </a:extLst>
          </p:cNvPr>
          <p:cNvSpPr/>
          <p:nvPr/>
        </p:nvSpPr>
        <p:spPr>
          <a:xfrm>
            <a:off x="9572165" y="4283781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8</a:t>
            </a:r>
            <a:endParaRPr lang="en-US" sz="2800" b="1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0E1EA9-0830-4522-9FC9-7726A610A799}"/>
              </a:ext>
            </a:extLst>
          </p:cNvPr>
          <p:cNvSpPr/>
          <p:nvPr/>
        </p:nvSpPr>
        <p:spPr>
          <a:xfrm>
            <a:off x="8911408" y="5294036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12</a:t>
            </a:r>
            <a:endParaRPr lang="en-US" sz="2800" b="1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385755-6EFE-48AD-BAD7-B9435202CCCE}"/>
              </a:ext>
            </a:extLst>
          </p:cNvPr>
          <p:cNvSpPr/>
          <p:nvPr/>
        </p:nvSpPr>
        <p:spPr>
          <a:xfrm>
            <a:off x="8420850" y="3834199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3</a:t>
            </a:r>
            <a:endParaRPr lang="en-US" sz="2800" b="1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95E4B-72DE-4827-A6B1-C602A1871CF4}"/>
              </a:ext>
            </a:extLst>
          </p:cNvPr>
          <p:cNvSpPr/>
          <p:nvPr/>
        </p:nvSpPr>
        <p:spPr>
          <a:xfrm>
            <a:off x="8887160" y="4357419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2</a:t>
            </a:r>
            <a:endParaRPr lang="en-US" sz="2800" b="1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98349A-25E6-4254-80D9-F40A38BDA3E9}"/>
              </a:ext>
            </a:extLst>
          </p:cNvPr>
          <p:cNvSpPr/>
          <p:nvPr/>
        </p:nvSpPr>
        <p:spPr>
          <a:xfrm>
            <a:off x="7896886" y="4758460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0</a:t>
            </a:r>
            <a:endParaRPr lang="en-US" sz="2800" b="1">
              <a:latin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FD7929E-855A-47AC-9FB0-9914306E36CE}"/>
                  </a:ext>
                </a:extLst>
              </p:cNvPr>
              <p:cNvSpPr/>
              <p:nvPr/>
            </p:nvSpPr>
            <p:spPr>
              <a:xfrm>
                <a:off x="2797395" y="4619030"/>
                <a:ext cx="4572000" cy="138499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ro-RO" sz="28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2,3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ro-RO" sz="28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o-RO" sz="280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FD7929E-855A-47AC-9FB0-9914306E3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395" y="4619030"/>
                <a:ext cx="4572000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4955F10D-A08A-480F-BDE9-A66B0247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51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253E5-8CE3-4C79-ADE0-95E52BD5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782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7026755" y="156357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890EE-4B1A-45E9-9287-BD999C116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28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7026755" y="156357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4408F18-81C2-47FC-97EA-9D7707D3B68D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DF8D7-F77A-4394-9D84-CE18278B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8432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7520467" y="263666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4408F18-81C2-47FC-97EA-9D7707D3B68D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6249A-5501-4109-AED8-F0166723F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282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5969381" y="199219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8C61B-1D5D-45D6-8FAB-FF920ABB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05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6111633" y="288879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3ED3A-EDFA-4D8A-B9CB-50B5FB1BD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78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5267677" y="331611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4F3A6-DB97-4322-B3D2-558DD9F7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012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3889912" y="309380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75B530-C195-4E24-929E-9E1DD8DC9EDB}"/>
              </a:ext>
            </a:extLst>
          </p:cNvPr>
          <p:cNvSpPr/>
          <p:nvPr/>
        </p:nvSpPr>
        <p:spPr bwMode="auto">
          <a:xfrm>
            <a:off x="9877552" y="433138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F42732D-4D8B-4154-8E85-880970DCF3D0}"/>
              </a:ext>
            </a:extLst>
          </p:cNvPr>
          <p:cNvSpPr/>
          <p:nvPr/>
        </p:nvSpPr>
        <p:spPr bwMode="auto">
          <a:xfrm>
            <a:off x="9877552" y="37454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9236C79-EDA7-4C3F-8D2D-93464BC1EF15}"/>
              </a:ext>
            </a:extLst>
          </p:cNvPr>
          <p:cNvSpPr/>
          <p:nvPr/>
        </p:nvSpPr>
        <p:spPr bwMode="auto">
          <a:xfrm>
            <a:off x="9859963" y="31595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17151-670A-4056-B146-9E068EBB3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97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3047092" y="2263092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75B530-C195-4E24-929E-9E1DD8DC9EDB}"/>
              </a:ext>
            </a:extLst>
          </p:cNvPr>
          <p:cNvSpPr/>
          <p:nvPr/>
        </p:nvSpPr>
        <p:spPr bwMode="auto">
          <a:xfrm>
            <a:off x="9877552" y="433138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F42732D-4D8B-4154-8E85-880970DCF3D0}"/>
              </a:ext>
            </a:extLst>
          </p:cNvPr>
          <p:cNvSpPr/>
          <p:nvPr/>
        </p:nvSpPr>
        <p:spPr bwMode="auto">
          <a:xfrm>
            <a:off x="9877552" y="37454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AB6D2-03EF-485A-BAF2-0BFEDCFA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27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2332037" y="319505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75B530-C195-4E24-929E-9E1DD8DC9EDB}"/>
              </a:ext>
            </a:extLst>
          </p:cNvPr>
          <p:cNvSpPr/>
          <p:nvPr/>
        </p:nvSpPr>
        <p:spPr bwMode="auto">
          <a:xfrm>
            <a:off x="9877552" y="433138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E28E5-4888-433C-8CB0-D3B15F2B4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97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F71B0-82DE-4B25-855A-95AD79DE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Drumuri</a:t>
            </a:r>
            <a:r>
              <a:rPr lang="en-US" dirty="0">
                <a:solidFill>
                  <a:schemeClr val="accent2"/>
                </a:solidFill>
              </a:rPr>
              <a:t> -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Paths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B89375-341A-4FF0-818F-16658A6F4C52}"/>
              </a:ext>
            </a:extLst>
          </p:cNvPr>
          <p:cNvSpPr/>
          <p:nvPr/>
        </p:nvSpPr>
        <p:spPr bwMode="auto">
          <a:xfrm>
            <a:off x="7746774" y="40816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0A9F00-9C33-46C9-A0C2-4260621E93CA}"/>
              </a:ext>
            </a:extLst>
          </p:cNvPr>
          <p:cNvSpPr/>
          <p:nvPr/>
        </p:nvSpPr>
        <p:spPr bwMode="auto">
          <a:xfrm>
            <a:off x="6814118" y="540691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0D50C6-0993-4C72-82B5-3268D9AB4E9C}"/>
              </a:ext>
            </a:extLst>
          </p:cNvPr>
          <p:cNvSpPr/>
          <p:nvPr/>
        </p:nvSpPr>
        <p:spPr bwMode="auto">
          <a:xfrm>
            <a:off x="8240486" y="51600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F2E5C5B-3C8F-4409-8C11-4797DF936948}"/>
              </a:ext>
            </a:extLst>
          </p:cNvPr>
          <p:cNvSpPr/>
          <p:nvPr/>
        </p:nvSpPr>
        <p:spPr bwMode="auto">
          <a:xfrm>
            <a:off x="6709286" y="45103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3615BF-C1A6-447B-8B5D-AC0F79DE621B}"/>
              </a:ext>
            </a:extLst>
          </p:cNvPr>
          <p:cNvSpPr/>
          <p:nvPr/>
        </p:nvSpPr>
        <p:spPr bwMode="auto">
          <a:xfrm>
            <a:off x="5952049" y="581926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A7F44A-3730-4BEC-9DF2-AA0218F590E3}"/>
              </a:ext>
            </a:extLst>
          </p:cNvPr>
          <p:cNvSpPr/>
          <p:nvPr/>
        </p:nvSpPr>
        <p:spPr bwMode="auto">
          <a:xfrm>
            <a:off x="5387750" y="49132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B6612A-8011-4AF8-B937-18A8507558E3}"/>
              </a:ext>
            </a:extLst>
          </p:cNvPr>
          <p:cNvSpPr/>
          <p:nvPr/>
        </p:nvSpPr>
        <p:spPr bwMode="auto">
          <a:xfrm>
            <a:off x="4609931" y="557240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EA869F-0C00-46FD-B9F8-B8F55263C394}"/>
              </a:ext>
            </a:extLst>
          </p:cNvPr>
          <p:cNvSpPr/>
          <p:nvPr/>
        </p:nvSpPr>
        <p:spPr bwMode="auto">
          <a:xfrm>
            <a:off x="3778023" y="481392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480864-4FAD-4779-A8CE-FC689D426C77}"/>
              </a:ext>
            </a:extLst>
          </p:cNvPr>
          <p:cNvSpPr/>
          <p:nvPr/>
        </p:nvSpPr>
        <p:spPr bwMode="auto">
          <a:xfrm>
            <a:off x="3052056" y="57339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B6BF34-AE80-49B8-83AC-A100C86A366A}"/>
              </a:ext>
            </a:extLst>
          </p:cNvPr>
          <p:cNvCxnSpPr>
            <a:cxnSpLocks/>
            <a:stCxn id="13" idx="7"/>
            <a:endCxn id="12" idx="3"/>
          </p:cNvCxnSpPr>
          <p:nvPr/>
        </p:nvCxnSpPr>
        <p:spPr bwMode="auto">
          <a:xfrm flipV="1">
            <a:off x="3473467" y="523533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0BF634-CE39-432F-BA4A-30FECE5A8301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 flipV="1">
            <a:off x="3545769" y="5819266"/>
            <a:ext cx="1064163" cy="16155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5BDEAA-04E0-4085-BACA-F7A231268F16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 bwMode="auto">
          <a:xfrm>
            <a:off x="5103643" y="5819265"/>
            <a:ext cx="848406" cy="24685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0CD90A-C31A-4CEB-8A40-AFF9E872E6C0}"/>
              </a:ext>
            </a:extLst>
          </p:cNvPr>
          <p:cNvCxnSpPr>
            <a:cxnSpLocks/>
            <a:stCxn id="11" idx="1"/>
            <a:endCxn id="12" idx="5"/>
          </p:cNvCxnSpPr>
          <p:nvPr/>
        </p:nvCxnSpPr>
        <p:spPr bwMode="auto">
          <a:xfrm flipH="1" flipV="1">
            <a:off x="4199433" y="523533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7D9A09-7678-405F-823C-BAA3B6F25235}"/>
              </a:ext>
            </a:extLst>
          </p:cNvPr>
          <p:cNvCxnSpPr>
            <a:cxnSpLocks/>
            <a:stCxn id="9" idx="6"/>
            <a:endCxn id="6" idx="3"/>
          </p:cNvCxnSpPr>
          <p:nvPr/>
        </p:nvCxnSpPr>
        <p:spPr bwMode="auto">
          <a:xfrm flipV="1">
            <a:off x="6445762" y="5828323"/>
            <a:ext cx="440659" cy="237799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DAA57E-6DEC-4EF6-A6F1-1A2611C34B79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6956142" y="5004026"/>
            <a:ext cx="104832" cy="40288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0ADB4C-0963-4977-A0B2-1BEE6355AC5B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7130696" y="4328546"/>
            <a:ext cx="616078" cy="25407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3D0A5F-FB03-411F-A2B2-323F402B4A20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7202998" y="4757170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968252-B2E1-414F-97B6-1079597575EB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7307830" y="5406912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17AB11-D209-4D08-9E30-C222D354AA85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8168184" y="4503100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BB4C9E-3EB6-47A0-BBC9-051344790239}"/>
                  </a:ext>
                </a:extLst>
              </p:cNvPr>
              <p:cNvSpPr/>
              <p:nvPr/>
            </p:nvSpPr>
            <p:spPr>
              <a:xfrm>
                <a:off x="1907539" y="1355340"/>
                <a:ext cx="8111557" cy="3304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o-RO" sz="2800" dirty="0"/>
                  <a:t>Pentru un graf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ro-RO" sz="2800" dirty="0"/>
                  <a:t> un drum este un set de noduri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cu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2800" dirty="0"/>
              </a:p>
              <a:p>
                <a:endParaRPr lang="en-US" sz="2800" dirty="0"/>
              </a:p>
              <a:p>
                <a:r>
                  <a:rPr lang="ro-RO" sz="2800" dirty="0"/>
                  <a:t>Lungimea unui drum este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o-RO" sz="2800" dirty="0"/>
              </a:p>
              <a:p>
                <a:endParaRPr lang="ro-RO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BB4C9E-3EB6-47A0-BBC9-051344790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539" y="1355340"/>
                <a:ext cx="8111557" cy="3304815"/>
              </a:xfrm>
              <a:prstGeom prst="rect">
                <a:avLst/>
              </a:prstGeom>
              <a:blipFill>
                <a:blip r:embed="rId2"/>
                <a:stretch>
                  <a:fillRect l="-1578" t="-184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A43C043D-B120-41B6-853B-B35CDFBC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522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3745471" y="437200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75B530-C195-4E24-929E-9E1DD8DC9EDB}"/>
              </a:ext>
            </a:extLst>
          </p:cNvPr>
          <p:cNvSpPr/>
          <p:nvPr/>
        </p:nvSpPr>
        <p:spPr bwMode="auto">
          <a:xfrm>
            <a:off x="9877552" y="433138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2237B-A588-4124-8910-C16C9510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8143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5297627" y="4825094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75B530-C195-4E24-929E-9E1DD8DC9EDB}"/>
              </a:ext>
            </a:extLst>
          </p:cNvPr>
          <p:cNvSpPr/>
          <p:nvPr/>
        </p:nvSpPr>
        <p:spPr bwMode="auto">
          <a:xfrm>
            <a:off x="9877552" y="433138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605090B-2C81-470F-BFBA-DB886F6DED2B}"/>
              </a:ext>
            </a:extLst>
          </p:cNvPr>
          <p:cNvSpPr/>
          <p:nvPr/>
        </p:nvSpPr>
        <p:spPr bwMode="auto">
          <a:xfrm>
            <a:off x="9877552" y="37425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1E160-8356-4B48-B142-7B6BB7F84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619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2387932" y="4331382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75B530-C195-4E24-929E-9E1DD8DC9EDB}"/>
              </a:ext>
            </a:extLst>
          </p:cNvPr>
          <p:cNvSpPr/>
          <p:nvPr/>
        </p:nvSpPr>
        <p:spPr bwMode="auto">
          <a:xfrm>
            <a:off x="9877552" y="433138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5FF95-4C13-4452-BAEF-7CF5C465A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960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4174019" y="583361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6A4BC-E7AF-4B55-ABD5-A4AC9665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811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6111633" y="551901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808B8-F860-41AD-8F59-56098FC15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995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6041683" y="407892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9F801-5873-429B-885D-FF2D6B040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95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7448165" y="522681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EF1EB-BB15-421F-8E1A-76BF3393C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152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7309762" y="3817284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2E60C-95C0-4663-BDD9-89A2AD701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1056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9386619" y="517969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2AC8A-C61E-46A9-A511-A467291A8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062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9070241" y="387274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CA292-1565-40EB-AF74-2DF4EA920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32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F71B0-82DE-4B25-855A-95AD79DE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Drumuri</a:t>
            </a:r>
            <a:r>
              <a:rPr lang="en-US" dirty="0">
                <a:solidFill>
                  <a:schemeClr val="accent2"/>
                </a:solidFill>
              </a:rPr>
              <a:t> -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Paths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BB4C9E-3EB6-47A0-BBC9-051344790239}"/>
                  </a:ext>
                </a:extLst>
              </p:cNvPr>
              <p:cNvSpPr/>
              <p:nvPr/>
            </p:nvSpPr>
            <p:spPr>
              <a:xfrm>
                <a:off x="1907539" y="1355340"/>
                <a:ext cx="8111557" cy="3304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o-RO" sz="2800"/>
                  <a:t>Pentru un graf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ro-RO" sz="2800"/>
                  <a:t> un drum este un set de noduri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sz="28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/>
                  <a:t> cu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2800"/>
              </a:p>
              <a:p>
                <a:endParaRPr lang="en-US" sz="2800"/>
              </a:p>
              <a:p>
                <a:r>
                  <a:rPr lang="en-US" sz="2800" err="1"/>
                  <a:t>Lungimea</a:t>
                </a:r>
                <a:r>
                  <a:rPr lang="en-US" sz="2800"/>
                  <a:t> </a:t>
                </a:r>
                <a:r>
                  <a:rPr lang="en-US" sz="2800" err="1"/>
                  <a:t>unui</a:t>
                </a:r>
                <a:r>
                  <a:rPr lang="en-US" sz="2800"/>
                  <a:t> drum </a:t>
                </a:r>
                <a:r>
                  <a:rPr lang="en-US" sz="2800" err="1"/>
                  <a:t>este</a:t>
                </a:r>
                <a:r>
                  <a:rPr lang="en-US" sz="280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o-RO" sz="2800"/>
              </a:p>
              <a:p>
                <a:endParaRPr lang="ro-RO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BB4C9E-3EB6-47A0-BBC9-051344790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539" y="1355340"/>
                <a:ext cx="8111557" cy="3304815"/>
              </a:xfrm>
              <a:prstGeom prst="rect">
                <a:avLst/>
              </a:prstGeom>
              <a:blipFill>
                <a:blip r:embed="rId2"/>
                <a:stretch>
                  <a:fillRect l="-1578" t="-184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0388E76-0C8E-4AC6-AA42-13F76F4793B1}"/>
              </a:ext>
            </a:extLst>
          </p:cNvPr>
          <p:cNvSpPr txBox="1"/>
          <p:nvPr/>
        </p:nvSpPr>
        <p:spPr>
          <a:xfrm>
            <a:off x="2215243" y="4934406"/>
            <a:ext cx="7761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err="1"/>
              <a:t>Dac</a:t>
            </a:r>
            <a:r>
              <a:rPr lang="ro-RO" sz="3600"/>
              <a:t>ă un nod se repetă se numește </a:t>
            </a:r>
            <a:r>
              <a:rPr lang="ro-RO" sz="3600" b="1" err="1"/>
              <a:t>walk</a:t>
            </a:r>
            <a:r>
              <a:rPr lang="ro-RO" sz="3600"/>
              <a:t> în loc de </a:t>
            </a:r>
            <a:r>
              <a:rPr lang="ro-RO" sz="3600" b="1" err="1"/>
              <a:t>path</a:t>
            </a:r>
            <a:endParaRPr lang="en-US" sz="3600" b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16D99-A0F1-4D09-B07D-5097FF39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0551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9070241" y="226914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E1B6F-5E21-48EC-B718-4F3C5C82F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923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781C-E6CE-4DDD-B01E-02031AD8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</a:t>
            </a:r>
            <a:r>
              <a:rPr lang="ro-RO" dirty="0">
                <a:solidFill>
                  <a:schemeClr val="accent2"/>
                </a:solidFill>
              </a:rPr>
              <a:t> parcurgeri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E19C9-43D7-4A3D-9CFA-355CE2E8042D}"/>
              </a:ext>
            </a:extLst>
          </p:cNvPr>
          <p:cNvSpPr/>
          <p:nvPr/>
        </p:nvSpPr>
        <p:spPr>
          <a:xfrm>
            <a:off x="1747157" y="1642736"/>
            <a:ext cx="869768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visited[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{ 0 };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BFS(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startNode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push(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startNode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pop(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visited[currentNode.name] = 1;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currentNode.numNeighbors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(!visited[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[i]-&gt;name])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push(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*(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[i]));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visited[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[i]-&gt;name] = 2;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EB373-728B-4032-AA2F-03F3D25D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028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781C-E6CE-4DDD-B01E-02031AD8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</a:t>
            </a:r>
            <a:r>
              <a:rPr lang="ro-RO" dirty="0">
                <a:solidFill>
                  <a:schemeClr val="accent2"/>
                </a:solidFill>
              </a:rPr>
              <a:t> parcurgeri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B3D369-C929-4766-BA58-D64FE2B5E0E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6000" b="1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sz="60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sz="6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B3D369-C929-4766-BA58-D64FE2B5E0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AF0A1-027A-49FF-8C16-C9F1A6AFB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407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Reprezentarea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grafurilor</a:t>
            </a:r>
            <a:r>
              <a:rPr lang="en-US" dirty="0">
                <a:solidFill>
                  <a:schemeClr val="accent2"/>
                </a:solidFill>
              </a:rPr>
              <a:t> – </a:t>
            </a:r>
            <a:r>
              <a:rPr lang="ro-RO" dirty="0">
                <a:solidFill>
                  <a:schemeClr val="accent2"/>
                </a:solidFill>
              </a:rPr>
              <a:t>Listă muchii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>
                    <a:latin typeface="Cambria Math" panose="02040503050406030204" pitchFamily="18" charset="0"/>
                  </a:rPr>
                  <a:t>Într-o structură de date (vectori, liste) sunt reținute toate muchiile.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={(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1,3),(1,4),(2,3),(2,4),(3,4)</m:t>
                      </m:r>
                      <m:r>
                        <m:rPr>
                          <m:nor/>
                        </m:rPr>
                        <a:rPr lang="en-US" dirty="0"/>
                        <m:t>}</m:t>
                      </m:r>
                    </m:oMath>
                  </m:oMathPara>
                </a14:m>
                <a:endParaRPr lang="ro-RO"/>
              </a:p>
              <a:p>
                <a:pPr marL="0" indent="0">
                  <a:buNone/>
                </a:pPr>
                <a:r>
                  <a:rPr lang="ro-RO">
                    <a:latin typeface="Cambria Math" panose="02040503050406030204" pitchFamily="18" charset="0"/>
                  </a:rPr>
                  <a:t>Pentru un graf neorientat putem nota sau nu muchiile în ambele direcții.</a:t>
                </a:r>
              </a:p>
              <a:p>
                <a:pPr marL="0" indent="0">
                  <a:buNone/>
                </a:pPr>
                <a:endParaRPr lang="ro-RO" sz="3200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 r="-27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5C95155-C24B-45C4-BEBE-C2AD4EC7507B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E13D61-3D51-4004-87F4-2AAB7D290053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89C36F-33BA-4FD4-8A0D-1F3BF86DB095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72E668-7E01-4E13-AC6A-C256C11FD3A1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0412A7-6B67-458F-B865-E6334423811A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DE6FCC-0A83-43FD-B12A-1DCC15C83164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CB97E4-4B7F-4721-87B6-AA26C71261D0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D4270F-C174-4DB6-B3FB-F0B7B9B20E57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C80089-24FB-446A-A078-4B5C06056C18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B37CC3B-9322-47D6-BBEB-0FFDD32D8A70}"/>
              </a:ext>
            </a:extLst>
          </p:cNvPr>
          <p:cNvSpPr/>
          <p:nvPr/>
        </p:nvSpPr>
        <p:spPr>
          <a:xfrm>
            <a:off x="2267532" y="3737432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edge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Consolas" panose="020B0609020204030204" pitchFamily="49" charset="0"/>
              </a:rPr>
              <a:t>nodeA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Consolas" panose="020B0609020204030204" pitchFamily="49" charset="0"/>
              </a:rPr>
              <a:t>nodeB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weight;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edge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edge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edges[5];</a:t>
            </a:r>
            <a:endParaRPr lang="en-US" sz="240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B03B915-FA31-48F7-9F81-0018EDC53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6570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5F914-231B-4D08-9056-35077CA0892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1B475-DF5E-4CE4-8A31-E9ED7558D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941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Ordine parțială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60CF2-F352-4A0A-ABAE-A3193944E1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/>
              <a:t>Fie un set de elemente cu o </a:t>
            </a:r>
            <a:r>
              <a:rPr lang="ro-RO" b="1"/>
              <a:t>ordine parțială</a:t>
            </a:r>
            <a:r>
              <a:rPr lang="ro-RO"/>
              <a:t>.</a:t>
            </a:r>
          </a:p>
          <a:p>
            <a:pPr lvl="1"/>
            <a:r>
              <a:rPr lang="ro-RO"/>
              <a:t>Un element trebuie făcut înaintea altuia.</a:t>
            </a:r>
          </a:p>
          <a:p>
            <a:pPr lvl="1"/>
            <a:r>
              <a:rPr lang="ro-RO"/>
              <a:t>Ex: Un anumit articol de îmbrăcăminte trebuie pus înainte altuia.</a:t>
            </a:r>
          </a:p>
          <a:p>
            <a:r>
              <a:rPr lang="ro-RO"/>
              <a:t>Ordine parțială deoarece între 2 elemente din set poate să nu existe relație de ordine (Watch &amp; orice) (</a:t>
            </a:r>
            <a:r>
              <a:rPr lang="ro-RO" err="1"/>
              <a:t>Belt</a:t>
            </a:r>
            <a:r>
              <a:rPr lang="ro-RO"/>
              <a:t> &amp; </a:t>
            </a:r>
            <a:r>
              <a:rPr lang="ro-RO" err="1"/>
              <a:t>Shoes</a:t>
            </a:r>
            <a:r>
              <a:rPr lang="ro-RO"/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472E44-C17E-4A6E-B1E7-41FE512FB353}"/>
              </a:ext>
            </a:extLst>
          </p:cNvPr>
          <p:cNvSpPr/>
          <p:nvPr/>
        </p:nvSpPr>
        <p:spPr bwMode="auto">
          <a:xfrm>
            <a:off x="1838325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Socks</a:t>
            </a:r>
            <a:endParaRPr lang="en-US" sz="2800" b="1">
              <a:latin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9088F-DE0D-4800-B077-0D34D08823F9}"/>
              </a:ext>
            </a:extLst>
          </p:cNvPr>
          <p:cNvSpPr/>
          <p:nvPr/>
        </p:nvSpPr>
        <p:spPr bwMode="auto">
          <a:xfrm>
            <a:off x="7912553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>
                <a:latin typeface="Arial" charset="0"/>
              </a:rPr>
              <a:t>Watch</a:t>
            </a:r>
            <a:endParaRPr lang="en-US" sz="2800" b="1"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B674EF-4189-4B42-9ED9-10F1E36F08B6}"/>
              </a:ext>
            </a:extLst>
          </p:cNvPr>
          <p:cNvSpPr/>
          <p:nvPr/>
        </p:nvSpPr>
        <p:spPr bwMode="auto">
          <a:xfrm>
            <a:off x="3330687" y="467145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Shorts</a:t>
            </a:r>
            <a:endParaRPr lang="en-US" sz="2800" b="1"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Shoes</a:t>
            </a:r>
            <a:endParaRPr lang="en-US" sz="2800" b="1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AEBBDE-7190-4A04-8319-9E57FA0FE042}"/>
              </a:ext>
            </a:extLst>
          </p:cNvPr>
          <p:cNvSpPr/>
          <p:nvPr/>
        </p:nvSpPr>
        <p:spPr bwMode="auto">
          <a:xfrm>
            <a:off x="6821940" y="50660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Shirt</a:t>
            </a:r>
            <a:endParaRPr lang="en-US" sz="2800" b="1"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Tie</a:t>
            </a:r>
            <a:endParaRPr lang="en-US" sz="2800" b="1"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55AE93-2448-4136-AF17-3B1476643D72}"/>
              </a:ext>
            </a:extLst>
          </p:cNvPr>
          <p:cNvCxnSpPr>
            <a:cxnSpLocks/>
            <a:stCxn id="8" idx="4"/>
            <a:endCxn id="23" idx="0"/>
          </p:cNvCxnSpPr>
          <p:nvPr/>
        </p:nvCxnSpPr>
        <p:spPr bwMode="auto">
          <a:xfrm>
            <a:off x="2611892" y="4220035"/>
            <a:ext cx="64973" cy="13121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B6A669-C493-4FDD-901B-94D2488365F9}"/>
              </a:ext>
            </a:extLst>
          </p:cNvPr>
          <p:cNvCxnSpPr>
            <a:cxnSpLocks/>
            <a:stCxn id="22" idx="3"/>
            <a:endCxn id="23" idx="7"/>
          </p:cNvCxnSpPr>
          <p:nvPr/>
        </p:nvCxnSpPr>
        <p:spPr bwMode="auto">
          <a:xfrm flipH="1">
            <a:off x="3223859" y="5092861"/>
            <a:ext cx="333401" cy="511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18ECC-AAF0-4A48-896A-6C8E5C7532D1}"/>
              </a:ext>
            </a:extLst>
          </p:cNvPr>
          <p:cNvCxnSpPr>
            <a:cxnSpLocks/>
            <a:stCxn id="22" idx="5"/>
            <a:endCxn id="25" idx="0"/>
          </p:cNvCxnSpPr>
          <p:nvPr/>
        </p:nvCxnSpPr>
        <p:spPr bwMode="auto">
          <a:xfrm>
            <a:off x="4651247" y="5092862"/>
            <a:ext cx="422686" cy="6769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1A7895-D958-4EDA-B34B-6634A22D995C}"/>
              </a:ext>
            </a:extLst>
          </p:cNvPr>
          <p:cNvCxnSpPr>
            <a:cxnSpLocks/>
            <a:stCxn id="26" idx="0"/>
            <a:endCxn id="24" idx="4"/>
          </p:cNvCxnSpPr>
          <p:nvPr/>
        </p:nvCxnSpPr>
        <p:spPr bwMode="auto">
          <a:xfrm flipH="1" flipV="1">
            <a:off x="7303294" y="4220035"/>
            <a:ext cx="292213" cy="8460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5F8DD7-1877-43F8-9CB0-1C042F60E3FA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8369073" y="5285357"/>
            <a:ext cx="458675" cy="27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0D6CF-DD43-4850-A086-D76D45C5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337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Directed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Acyclic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Graph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60CF2-F352-4A0A-ABAE-A3193944E1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/>
              <a:t>Ordinea parțială poate fi reprezentată ca un </a:t>
            </a:r>
          </a:p>
          <a:p>
            <a:pPr marL="361950" lvl="1" indent="0">
              <a:buNone/>
            </a:pPr>
            <a:r>
              <a:rPr lang="ro-RO" sz="2800"/>
              <a:t>DAG – </a:t>
            </a:r>
            <a:r>
              <a:rPr lang="ro-RO" sz="2800" err="1"/>
              <a:t>Directed</a:t>
            </a:r>
            <a:r>
              <a:rPr lang="ro-RO" sz="2800"/>
              <a:t> </a:t>
            </a:r>
            <a:r>
              <a:rPr lang="ro-RO" sz="2800" err="1"/>
              <a:t>Acyclic</a:t>
            </a:r>
            <a:r>
              <a:rPr lang="ro-RO" sz="2800"/>
              <a:t> </a:t>
            </a:r>
            <a:r>
              <a:rPr lang="ro-RO" sz="2800" err="1"/>
              <a:t>Graph</a:t>
            </a:r>
            <a:r>
              <a:rPr lang="ro-RO"/>
              <a:t>.</a:t>
            </a:r>
          </a:p>
          <a:p>
            <a:pPr lvl="1"/>
            <a:r>
              <a:rPr lang="ro-RO"/>
              <a:t>Absolut necesar să nu avem ciclu în graf, altfel nu vom putea alege cu care element să începem.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472E44-C17E-4A6E-B1E7-41FE512FB353}"/>
              </a:ext>
            </a:extLst>
          </p:cNvPr>
          <p:cNvSpPr/>
          <p:nvPr/>
        </p:nvSpPr>
        <p:spPr bwMode="auto">
          <a:xfrm>
            <a:off x="1838325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Socks</a:t>
            </a:r>
            <a:endParaRPr lang="en-US" sz="2800" b="1">
              <a:latin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9088F-DE0D-4800-B077-0D34D08823F9}"/>
              </a:ext>
            </a:extLst>
          </p:cNvPr>
          <p:cNvSpPr/>
          <p:nvPr/>
        </p:nvSpPr>
        <p:spPr bwMode="auto">
          <a:xfrm>
            <a:off x="7912553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>
                <a:latin typeface="Arial" charset="0"/>
              </a:rPr>
              <a:t>Watch</a:t>
            </a:r>
            <a:endParaRPr lang="en-US" sz="2800" b="1"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B674EF-4189-4B42-9ED9-10F1E36F08B6}"/>
              </a:ext>
            </a:extLst>
          </p:cNvPr>
          <p:cNvSpPr/>
          <p:nvPr/>
        </p:nvSpPr>
        <p:spPr bwMode="auto">
          <a:xfrm>
            <a:off x="3330687" y="467145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Shorts</a:t>
            </a:r>
            <a:endParaRPr lang="en-US" sz="2800" b="1"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Shoes</a:t>
            </a:r>
            <a:endParaRPr lang="en-US" sz="2800" b="1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AEBBDE-7190-4A04-8319-9E57FA0FE042}"/>
              </a:ext>
            </a:extLst>
          </p:cNvPr>
          <p:cNvSpPr/>
          <p:nvPr/>
        </p:nvSpPr>
        <p:spPr bwMode="auto">
          <a:xfrm>
            <a:off x="6821940" y="50660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Shirt</a:t>
            </a:r>
            <a:endParaRPr lang="en-US" sz="2800" b="1"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Tie</a:t>
            </a:r>
            <a:endParaRPr lang="en-US" sz="2800" b="1"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55AE93-2448-4136-AF17-3B1476643D72}"/>
              </a:ext>
            </a:extLst>
          </p:cNvPr>
          <p:cNvCxnSpPr>
            <a:cxnSpLocks/>
            <a:stCxn id="8" idx="4"/>
            <a:endCxn id="23" idx="0"/>
          </p:cNvCxnSpPr>
          <p:nvPr/>
        </p:nvCxnSpPr>
        <p:spPr bwMode="auto">
          <a:xfrm>
            <a:off x="2611892" y="4220035"/>
            <a:ext cx="64973" cy="13121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B6A669-C493-4FDD-901B-94D2488365F9}"/>
              </a:ext>
            </a:extLst>
          </p:cNvPr>
          <p:cNvCxnSpPr>
            <a:cxnSpLocks/>
            <a:stCxn id="22" idx="3"/>
            <a:endCxn id="23" idx="7"/>
          </p:cNvCxnSpPr>
          <p:nvPr/>
        </p:nvCxnSpPr>
        <p:spPr bwMode="auto">
          <a:xfrm flipH="1">
            <a:off x="3223859" y="5092861"/>
            <a:ext cx="333401" cy="511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18ECC-AAF0-4A48-896A-6C8E5C7532D1}"/>
              </a:ext>
            </a:extLst>
          </p:cNvPr>
          <p:cNvCxnSpPr>
            <a:cxnSpLocks/>
            <a:stCxn id="22" idx="5"/>
            <a:endCxn id="25" idx="0"/>
          </p:cNvCxnSpPr>
          <p:nvPr/>
        </p:nvCxnSpPr>
        <p:spPr bwMode="auto">
          <a:xfrm>
            <a:off x="4651247" y="5092862"/>
            <a:ext cx="422686" cy="6769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1A7895-D958-4EDA-B34B-6634A22D995C}"/>
              </a:ext>
            </a:extLst>
          </p:cNvPr>
          <p:cNvCxnSpPr>
            <a:cxnSpLocks/>
            <a:stCxn id="26" idx="0"/>
            <a:endCxn id="24" idx="4"/>
          </p:cNvCxnSpPr>
          <p:nvPr/>
        </p:nvCxnSpPr>
        <p:spPr bwMode="auto">
          <a:xfrm flipH="1" flipV="1">
            <a:off x="7303294" y="4220035"/>
            <a:ext cx="292213" cy="8460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5F8DD7-1877-43F8-9CB0-1C042F60E3FA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8369073" y="5285357"/>
            <a:ext cx="458675" cy="27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0C2C3-F8D4-4D58-AFC7-E88E3A777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655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60CF2-F352-4A0A-ABAE-A3193944E1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/>
              <a:t>Procesul de conversie de la un DAG la o listă.</a:t>
            </a:r>
          </a:p>
          <a:p>
            <a:r>
              <a:rPr lang="ro-RO"/>
              <a:t>Se găsește astfel o ordine totală pentru cea parțială</a:t>
            </a:r>
          </a:p>
          <a:p>
            <a:pPr lvl="1"/>
            <a:r>
              <a:rPr lang="ro-RO"/>
              <a:t>Pot exista multiple soluții: Watch poate fi plasat oriunde în listă.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472E44-C17E-4A6E-B1E7-41FE512FB353}"/>
              </a:ext>
            </a:extLst>
          </p:cNvPr>
          <p:cNvSpPr/>
          <p:nvPr/>
        </p:nvSpPr>
        <p:spPr bwMode="auto">
          <a:xfrm>
            <a:off x="1838325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Socks</a:t>
            </a:r>
            <a:endParaRPr lang="en-US" sz="2800" b="1">
              <a:latin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9088F-DE0D-4800-B077-0D34D08823F9}"/>
              </a:ext>
            </a:extLst>
          </p:cNvPr>
          <p:cNvSpPr/>
          <p:nvPr/>
        </p:nvSpPr>
        <p:spPr bwMode="auto">
          <a:xfrm>
            <a:off x="7912553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>
                <a:latin typeface="Arial" charset="0"/>
              </a:rPr>
              <a:t>Watch</a:t>
            </a:r>
            <a:endParaRPr lang="en-US" sz="2800" b="1"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B674EF-4189-4B42-9ED9-10F1E36F08B6}"/>
              </a:ext>
            </a:extLst>
          </p:cNvPr>
          <p:cNvSpPr/>
          <p:nvPr/>
        </p:nvSpPr>
        <p:spPr bwMode="auto">
          <a:xfrm>
            <a:off x="3330687" y="467145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Shorts</a:t>
            </a:r>
            <a:endParaRPr lang="en-US" sz="2800" b="1"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Shoes</a:t>
            </a:r>
            <a:endParaRPr lang="en-US" sz="2800" b="1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AEBBDE-7190-4A04-8319-9E57FA0FE042}"/>
              </a:ext>
            </a:extLst>
          </p:cNvPr>
          <p:cNvSpPr/>
          <p:nvPr/>
        </p:nvSpPr>
        <p:spPr bwMode="auto">
          <a:xfrm>
            <a:off x="6821940" y="50660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Shirt</a:t>
            </a:r>
            <a:endParaRPr lang="en-US" sz="2800" b="1"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Tie</a:t>
            </a:r>
            <a:endParaRPr lang="en-US" sz="2800" b="1"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55AE93-2448-4136-AF17-3B1476643D72}"/>
              </a:ext>
            </a:extLst>
          </p:cNvPr>
          <p:cNvCxnSpPr>
            <a:cxnSpLocks/>
            <a:stCxn id="8" idx="4"/>
            <a:endCxn id="23" idx="0"/>
          </p:cNvCxnSpPr>
          <p:nvPr/>
        </p:nvCxnSpPr>
        <p:spPr bwMode="auto">
          <a:xfrm>
            <a:off x="2611892" y="4220035"/>
            <a:ext cx="64973" cy="13121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B6A669-C493-4FDD-901B-94D2488365F9}"/>
              </a:ext>
            </a:extLst>
          </p:cNvPr>
          <p:cNvCxnSpPr>
            <a:cxnSpLocks/>
            <a:stCxn id="22" idx="3"/>
            <a:endCxn id="23" idx="7"/>
          </p:cNvCxnSpPr>
          <p:nvPr/>
        </p:nvCxnSpPr>
        <p:spPr bwMode="auto">
          <a:xfrm flipH="1">
            <a:off x="3223859" y="5092861"/>
            <a:ext cx="333401" cy="511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18ECC-AAF0-4A48-896A-6C8E5C7532D1}"/>
              </a:ext>
            </a:extLst>
          </p:cNvPr>
          <p:cNvCxnSpPr>
            <a:cxnSpLocks/>
            <a:stCxn id="22" idx="5"/>
            <a:endCxn id="25" idx="0"/>
          </p:cNvCxnSpPr>
          <p:nvPr/>
        </p:nvCxnSpPr>
        <p:spPr bwMode="auto">
          <a:xfrm>
            <a:off x="4651247" y="5092862"/>
            <a:ext cx="422686" cy="6769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1A7895-D958-4EDA-B34B-6634A22D995C}"/>
              </a:ext>
            </a:extLst>
          </p:cNvPr>
          <p:cNvCxnSpPr>
            <a:cxnSpLocks/>
            <a:stCxn id="26" idx="0"/>
            <a:endCxn id="24" idx="4"/>
          </p:cNvCxnSpPr>
          <p:nvPr/>
        </p:nvCxnSpPr>
        <p:spPr bwMode="auto">
          <a:xfrm flipH="1" flipV="1">
            <a:off x="7303294" y="4220035"/>
            <a:ext cx="292213" cy="8460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5F8DD7-1877-43F8-9CB0-1C042F60E3FA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8369073" y="5285357"/>
            <a:ext cx="458675" cy="27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7664D-8176-45BA-AFFD-4626C2732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172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 – </a:t>
            </a:r>
            <a:r>
              <a:rPr lang="ro-RO" dirty="0" err="1">
                <a:solidFill>
                  <a:schemeClr val="accent2"/>
                </a:solidFill>
              </a:rPr>
              <a:t>Ka</a:t>
            </a:r>
            <a:r>
              <a:rPr lang="en-US" dirty="0" err="1">
                <a:solidFill>
                  <a:schemeClr val="accent2"/>
                </a:solidFill>
              </a:rPr>
              <a:t>hn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algorithm</a:t>
            </a:r>
            <a:r>
              <a:rPr lang="en-US" dirty="0">
                <a:solidFill>
                  <a:schemeClr val="accent2"/>
                </a:solidFill>
              </a:rPr>
              <a:t> (1962)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904F4B-06C9-4020-83E0-0DDAFB914FD1}"/>
              </a:ext>
            </a:extLst>
          </p:cNvPr>
          <p:cNvSpPr/>
          <p:nvPr/>
        </p:nvSpPr>
        <p:spPr>
          <a:xfrm>
            <a:off x="2166257" y="1488848"/>
            <a:ext cx="818741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push(queue, all nodes with no incoming edge);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(queue))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 = pop(queue);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push(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totalSortList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node);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(edge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edges)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(edge[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== node)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remove(edge);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push(queue, all nodes with no incoming edge);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(edges))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"graph has cycle"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totalSortList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2F624-251B-487F-BB1A-230E2F347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401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472E44-C17E-4A6E-B1E7-41FE512FB353}"/>
              </a:ext>
            </a:extLst>
          </p:cNvPr>
          <p:cNvSpPr/>
          <p:nvPr/>
        </p:nvSpPr>
        <p:spPr bwMode="auto">
          <a:xfrm>
            <a:off x="1838325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Socks</a:t>
            </a:r>
            <a:endParaRPr lang="en-US" sz="2800" b="1">
              <a:latin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9088F-DE0D-4800-B077-0D34D08823F9}"/>
              </a:ext>
            </a:extLst>
          </p:cNvPr>
          <p:cNvSpPr/>
          <p:nvPr/>
        </p:nvSpPr>
        <p:spPr bwMode="auto">
          <a:xfrm>
            <a:off x="7912553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>
                <a:latin typeface="Arial" charset="0"/>
              </a:rPr>
              <a:t>Watch</a:t>
            </a:r>
            <a:endParaRPr lang="en-US" sz="2800" b="1"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B674EF-4189-4B42-9ED9-10F1E36F08B6}"/>
              </a:ext>
            </a:extLst>
          </p:cNvPr>
          <p:cNvSpPr/>
          <p:nvPr/>
        </p:nvSpPr>
        <p:spPr bwMode="auto">
          <a:xfrm>
            <a:off x="3330687" y="467145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Shorts</a:t>
            </a:r>
            <a:endParaRPr lang="en-US" sz="2800" b="1"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Shoes</a:t>
            </a:r>
            <a:endParaRPr lang="en-US" sz="2800" b="1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AEBBDE-7190-4A04-8319-9E57FA0FE042}"/>
              </a:ext>
            </a:extLst>
          </p:cNvPr>
          <p:cNvSpPr/>
          <p:nvPr/>
        </p:nvSpPr>
        <p:spPr bwMode="auto">
          <a:xfrm>
            <a:off x="6821940" y="50660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Shirt</a:t>
            </a:r>
            <a:endParaRPr lang="en-US" sz="2800" b="1"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Tie</a:t>
            </a:r>
            <a:endParaRPr lang="en-US" sz="2800" b="1"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55AE93-2448-4136-AF17-3B1476643D72}"/>
              </a:ext>
            </a:extLst>
          </p:cNvPr>
          <p:cNvCxnSpPr>
            <a:cxnSpLocks/>
            <a:stCxn id="8" idx="4"/>
            <a:endCxn id="23" idx="0"/>
          </p:cNvCxnSpPr>
          <p:nvPr/>
        </p:nvCxnSpPr>
        <p:spPr bwMode="auto">
          <a:xfrm>
            <a:off x="2611892" y="4220035"/>
            <a:ext cx="64973" cy="13121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B6A669-C493-4FDD-901B-94D2488365F9}"/>
              </a:ext>
            </a:extLst>
          </p:cNvPr>
          <p:cNvCxnSpPr>
            <a:cxnSpLocks/>
            <a:stCxn id="22" idx="3"/>
            <a:endCxn id="23" idx="7"/>
          </p:cNvCxnSpPr>
          <p:nvPr/>
        </p:nvCxnSpPr>
        <p:spPr bwMode="auto">
          <a:xfrm flipH="1">
            <a:off x="3223859" y="5092861"/>
            <a:ext cx="333401" cy="511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18ECC-AAF0-4A48-896A-6C8E5C7532D1}"/>
              </a:ext>
            </a:extLst>
          </p:cNvPr>
          <p:cNvCxnSpPr>
            <a:cxnSpLocks/>
            <a:stCxn id="22" idx="5"/>
            <a:endCxn id="25" idx="0"/>
          </p:cNvCxnSpPr>
          <p:nvPr/>
        </p:nvCxnSpPr>
        <p:spPr bwMode="auto">
          <a:xfrm>
            <a:off x="4651247" y="5092862"/>
            <a:ext cx="422686" cy="6769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1A7895-D958-4EDA-B34B-6634A22D995C}"/>
              </a:ext>
            </a:extLst>
          </p:cNvPr>
          <p:cNvCxnSpPr>
            <a:cxnSpLocks/>
            <a:stCxn id="26" idx="0"/>
            <a:endCxn id="24" idx="4"/>
          </p:cNvCxnSpPr>
          <p:nvPr/>
        </p:nvCxnSpPr>
        <p:spPr bwMode="auto">
          <a:xfrm flipH="1" flipV="1">
            <a:off x="7303294" y="4220035"/>
            <a:ext cx="292213" cy="8460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5F8DD7-1877-43F8-9CB0-1C042F60E3FA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8369073" y="5285357"/>
            <a:ext cx="458675" cy="27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BFAA4FA-2580-4085-91A7-C1C1B087EF56}"/>
              </a:ext>
            </a:extLst>
          </p:cNvPr>
          <p:cNvSpPr/>
          <p:nvPr/>
        </p:nvSpPr>
        <p:spPr bwMode="auto">
          <a:xfrm>
            <a:off x="1903298" y="1472409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Socks</a:t>
            </a:r>
            <a:endParaRPr lang="en-US" sz="2800" b="1"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4D5A38F-2C7A-4DC3-956F-C898DA5FDC2F}"/>
              </a:ext>
            </a:extLst>
          </p:cNvPr>
          <p:cNvSpPr/>
          <p:nvPr/>
        </p:nvSpPr>
        <p:spPr bwMode="auto">
          <a:xfrm>
            <a:off x="3450430" y="148012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>
                <a:latin typeface="Arial" charset="0"/>
              </a:rPr>
              <a:t>Watch</a:t>
            </a:r>
            <a:endParaRPr lang="en-US" sz="2800" b="1"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B631C7-376E-40A3-ACF2-37C4C85405D8}"/>
              </a:ext>
            </a:extLst>
          </p:cNvPr>
          <p:cNvSpPr/>
          <p:nvPr/>
        </p:nvSpPr>
        <p:spPr bwMode="auto">
          <a:xfrm>
            <a:off x="4991553" y="1486205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Shirt</a:t>
            </a:r>
            <a:endParaRPr lang="en-US" sz="2800" b="1">
              <a:latin typeface="Arial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44C47DA-11C3-40F0-BF12-267740FAFE9B}"/>
              </a:ext>
            </a:extLst>
          </p:cNvPr>
          <p:cNvSpPr/>
          <p:nvPr/>
        </p:nvSpPr>
        <p:spPr bwMode="auto">
          <a:xfrm>
            <a:off x="6563403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Shorts</a:t>
            </a:r>
            <a:endParaRPr lang="en-US" sz="2800" b="1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7A543-9163-4824-87C7-D8A7106D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0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5F61-7FAD-4B24-A34E-A47ECCB59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Graf conex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BB632D-E4D0-4C09-89E3-C0CE0C5B97D3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AFC70E-9942-4D72-99F9-35436351B8A1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01A500-0858-4964-B8DB-AB4A3E76DAE1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DEAD4F-23A3-4E9A-95C9-3D23C4EFED46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855AD4-344E-48C5-96FE-A676CF4B5A38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246FF5-B282-4EE8-ACB8-DBEBF83FA302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3D6248-E9B2-41F0-9177-4FAA9F9B1E10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67122-2AE1-46BA-8127-6DDE591E3935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8C156D-5948-4DEB-B1D4-D669D15F6C4E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13C9CC2-5DD2-4E09-8D38-9236D1436F33}"/>
              </a:ext>
            </a:extLst>
          </p:cNvPr>
          <p:cNvSpPr/>
          <p:nvPr/>
        </p:nvSpPr>
        <p:spPr bwMode="auto">
          <a:xfrm>
            <a:off x="3486816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1117F3-2DE4-4721-9652-AC69A22E972F}"/>
              </a:ext>
            </a:extLst>
          </p:cNvPr>
          <p:cNvSpPr/>
          <p:nvPr/>
        </p:nvSpPr>
        <p:spPr bwMode="auto">
          <a:xfrm>
            <a:off x="2554160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852F70-D82C-4378-BCCE-CC849EF5FEE9}"/>
              </a:ext>
            </a:extLst>
          </p:cNvPr>
          <p:cNvSpPr/>
          <p:nvPr/>
        </p:nvSpPr>
        <p:spPr bwMode="auto">
          <a:xfrm>
            <a:off x="3980528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67A77E7-C370-41CC-847D-F1138886127E}"/>
              </a:ext>
            </a:extLst>
          </p:cNvPr>
          <p:cNvSpPr/>
          <p:nvPr/>
        </p:nvSpPr>
        <p:spPr bwMode="auto">
          <a:xfrm>
            <a:off x="2449328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B34E09-DC79-4938-9678-283A8E96E861}"/>
              </a:ext>
            </a:extLst>
          </p:cNvPr>
          <p:cNvCxnSpPr>
            <a:cxnSpLocks/>
            <a:stCxn id="17" idx="7"/>
            <a:endCxn id="14" idx="2"/>
          </p:cNvCxnSpPr>
          <p:nvPr/>
        </p:nvCxnSpPr>
        <p:spPr bwMode="auto">
          <a:xfrm flipV="1">
            <a:off x="2870738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4E8994-43BA-4AF4-9E5A-3D766157ED58}"/>
              </a:ext>
            </a:extLst>
          </p:cNvPr>
          <p:cNvCxnSpPr>
            <a:cxnSpLocks/>
            <a:stCxn id="17" idx="6"/>
            <a:endCxn id="16" idx="1"/>
          </p:cNvCxnSpPr>
          <p:nvPr/>
        </p:nvCxnSpPr>
        <p:spPr bwMode="auto">
          <a:xfrm>
            <a:off x="2943040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8EDD90-4475-46BA-A706-B8C4AADC9F43}"/>
              </a:ext>
            </a:extLst>
          </p:cNvPr>
          <p:cNvCxnSpPr>
            <a:cxnSpLocks/>
            <a:stCxn id="16" idx="0"/>
            <a:endCxn id="14" idx="5"/>
          </p:cNvCxnSpPr>
          <p:nvPr/>
        </p:nvCxnSpPr>
        <p:spPr bwMode="auto">
          <a:xfrm flipH="1" flipV="1">
            <a:off x="3908226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181F92-C8BA-4B7B-9B41-A03A6FCA3FA8}"/>
              </a:ext>
            </a:extLst>
          </p:cNvPr>
          <p:cNvCxnSpPr>
            <a:cxnSpLocks/>
          </p:cNvCxnSpPr>
          <p:nvPr/>
        </p:nvCxnSpPr>
        <p:spPr bwMode="auto">
          <a:xfrm flipV="1">
            <a:off x="5976257" y="3273198"/>
            <a:ext cx="0" cy="301534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4E1E6F-CE78-4E71-8590-76B485668E20}"/>
                  </a:ext>
                </a:extLst>
              </p:cNvPr>
              <p:cNvSpPr txBox="1"/>
              <p:nvPr/>
            </p:nvSpPr>
            <p:spPr>
              <a:xfrm>
                <a:off x="1838326" y="1153320"/>
                <a:ext cx="8675861" cy="1450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800" dirty="0"/>
                  <a:t>Un graf se numește conex dacă există o cale (</a:t>
                </a:r>
                <a:r>
                  <a:rPr lang="en-US" sz="2800" dirty="0"/>
                  <a:t>path</a:t>
                </a:r>
                <a:r>
                  <a:rPr lang="ro-RO" sz="2800" dirty="0"/>
                  <a:t>) de la oricare nod din graf la oricare altul.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o-RO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ro-RO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4E1E6F-CE78-4E71-8590-76B485668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6" y="1153320"/>
                <a:ext cx="8675861" cy="1450525"/>
              </a:xfrm>
              <a:prstGeom prst="rect">
                <a:avLst/>
              </a:prstGeom>
              <a:blipFill>
                <a:blip r:embed="rId2"/>
                <a:stretch>
                  <a:fillRect l="-1476" t="-420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1181F92-D083-487F-83A8-953A8555C9EB}"/>
              </a:ext>
            </a:extLst>
          </p:cNvPr>
          <p:cNvSpPr txBox="1"/>
          <p:nvPr/>
        </p:nvSpPr>
        <p:spPr>
          <a:xfrm>
            <a:off x="2576048" y="5879235"/>
            <a:ext cx="184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/>
              <a:t>NU conex</a:t>
            </a:r>
            <a:endParaRPr lang="en-US" sz="28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53B8BD-4681-486E-B30E-E4BC3E1BE775}"/>
              </a:ext>
            </a:extLst>
          </p:cNvPr>
          <p:cNvSpPr txBox="1"/>
          <p:nvPr/>
        </p:nvSpPr>
        <p:spPr>
          <a:xfrm>
            <a:off x="8343104" y="5771045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/>
              <a:t>conex</a:t>
            </a:r>
            <a:endParaRPr lang="en-US" sz="2800" b="1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970DBA98-C68E-4C32-A531-443F18B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652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9088F-DE0D-4800-B077-0D34D08823F9}"/>
              </a:ext>
            </a:extLst>
          </p:cNvPr>
          <p:cNvSpPr/>
          <p:nvPr/>
        </p:nvSpPr>
        <p:spPr bwMode="auto">
          <a:xfrm>
            <a:off x="7912553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>
                <a:latin typeface="Arial" charset="0"/>
              </a:rPr>
              <a:t>Watch</a:t>
            </a:r>
            <a:endParaRPr lang="en-US" sz="2800" b="1"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B674EF-4189-4B42-9ED9-10F1E36F08B6}"/>
              </a:ext>
            </a:extLst>
          </p:cNvPr>
          <p:cNvSpPr/>
          <p:nvPr/>
        </p:nvSpPr>
        <p:spPr bwMode="auto">
          <a:xfrm>
            <a:off x="3330687" y="467145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Shorts</a:t>
            </a:r>
            <a:endParaRPr lang="en-US" sz="2800" b="1"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Shoes</a:t>
            </a:r>
            <a:endParaRPr lang="en-US" sz="2800" b="1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AEBBDE-7190-4A04-8319-9E57FA0FE042}"/>
              </a:ext>
            </a:extLst>
          </p:cNvPr>
          <p:cNvSpPr/>
          <p:nvPr/>
        </p:nvSpPr>
        <p:spPr bwMode="auto">
          <a:xfrm>
            <a:off x="6821940" y="50660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Shirt</a:t>
            </a:r>
            <a:endParaRPr lang="en-US" sz="2800" b="1"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Tie</a:t>
            </a:r>
            <a:endParaRPr lang="en-US" sz="2800" b="1">
              <a:latin typeface="Arial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B6A669-C493-4FDD-901B-94D2488365F9}"/>
              </a:ext>
            </a:extLst>
          </p:cNvPr>
          <p:cNvCxnSpPr>
            <a:cxnSpLocks/>
            <a:stCxn id="22" idx="3"/>
            <a:endCxn id="23" idx="7"/>
          </p:cNvCxnSpPr>
          <p:nvPr/>
        </p:nvCxnSpPr>
        <p:spPr bwMode="auto">
          <a:xfrm flipH="1">
            <a:off x="3223859" y="5092861"/>
            <a:ext cx="333401" cy="511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18ECC-AAF0-4A48-896A-6C8E5C7532D1}"/>
              </a:ext>
            </a:extLst>
          </p:cNvPr>
          <p:cNvCxnSpPr>
            <a:cxnSpLocks/>
            <a:stCxn id="22" idx="5"/>
            <a:endCxn id="25" idx="0"/>
          </p:cNvCxnSpPr>
          <p:nvPr/>
        </p:nvCxnSpPr>
        <p:spPr bwMode="auto">
          <a:xfrm>
            <a:off x="4651247" y="5092862"/>
            <a:ext cx="422686" cy="6769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1A7895-D958-4EDA-B34B-6634A22D995C}"/>
              </a:ext>
            </a:extLst>
          </p:cNvPr>
          <p:cNvCxnSpPr>
            <a:cxnSpLocks/>
            <a:stCxn id="26" idx="0"/>
            <a:endCxn id="24" idx="4"/>
          </p:cNvCxnSpPr>
          <p:nvPr/>
        </p:nvCxnSpPr>
        <p:spPr bwMode="auto">
          <a:xfrm flipH="1" flipV="1">
            <a:off x="7303294" y="4220035"/>
            <a:ext cx="292213" cy="8460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5F8DD7-1877-43F8-9CB0-1C042F60E3FA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8369073" y="5285357"/>
            <a:ext cx="458675" cy="27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4D5A38F-2C7A-4DC3-956F-C898DA5FDC2F}"/>
              </a:ext>
            </a:extLst>
          </p:cNvPr>
          <p:cNvSpPr/>
          <p:nvPr/>
        </p:nvSpPr>
        <p:spPr bwMode="auto">
          <a:xfrm>
            <a:off x="1784913" y="148012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>
                <a:latin typeface="Arial" charset="0"/>
              </a:rPr>
              <a:t>Watch</a:t>
            </a:r>
            <a:endParaRPr lang="en-US" sz="2800" b="1"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B631C7-376E-40A3-ACF2-37C4C85405D8}"/>
              </a:ext>
            </a:extLst>
          </p:cNvPr>
          <p:cNvSpPr/>
          <p:nvPr/>
        </p:nvSpPr>
        <p:spPr bwMode="auto">
          <a:xfrm>
            <a:off x="3326036" y="1486205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Shirt</a:t>
            </a:r>
            <a:endParaRPr lang="en-US" sz="2800" b="1">
              <a:latin typeface="Arial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44C47DA-11C3-40F0-BF12-267740FAFE9B}"/>
              </a:ext>
            </a:extLst>
          </p:cNvPr>
          <p:cNvSpPr/>
          <p:nvPr/>
        </p:nvSpPr>
        <p:spPr bwMode="auto">
          <a:xfrm>
            <a:off x="4897886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Shorts</a:t>
            </a:r>
            <a:endParaRPr lang="en-US" sz="2800" b="1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E3699-FEC0-4AD0-8D1F-28704B91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521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B674EF-4189-4B42-9ED9-10F1E36F08B6}"/>
              </a:ext>
            </a:extLst>
          </p:cNvPr>
          <p:cNvSpPr/>
          <p:nvPr/>
        </p:nvSpPr>
        <p:spPr bwMode="auto">
          <a:xfrm>
            <a:off x="3330687" y="467145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Shorts</a:t>
            </a:r>
            <a:endParaRPr lang="en-US" sz="2800" b="1"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Shoes</a:t>
            </a:r>
            <a:endParaRPr lang="en-US" sz="2800" b="1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AEBBDE-7190-4A04-8319-9E57FA0FE042}"/>
              </a:ext>
            </a:extLst>
          </p:cNvPr>
          <p:cNvSpPr/>
          <p:nvPr/>
        </p:nvSpPr>
        <p:spPr bwMode="auto">
          <a:xfrm>
            <a:off x="6821940" y="50660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Shirt</a:t>
            </a:r>
            <a:endParaRPr lang="en-US" sz="2800" b="1"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Tie</a:t>
            </a:r>
            <a:endParaRPr lang="en-US" sz="2800" b="1">
              <a:latin typeface="Arial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B6A669-C493-4FDD-901B-94D2488365F9}"/>
              </a:ext>
            </a:extLst>
          </p:cNvPr>
          <p:cNvCxnSpPr>
            <a:cxnSpLocks/>
            <a:stCxn id="22" idx="3"/>
            <a:endCxn id="23" idx="7"/>
          </p:cNvCxnSpPr>
          <p:nvPr/>
        </p:nvCxnSpPr>
        <p:spPr bwMode="auto">
          <a:xfrm flipH="1">
            <a:off x="3223859" y="5092861"/>
            <a:ext cx="333401" cy="511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18ECC-AAF0-4A48-896A-6C8E5C7532D1}"/>
              </a:ext>
            </a:extLst>
          </p:cNvPr>
          <p:cNvCxnSpPr>
            <a:cxnSpLocks/>
            <a:stCxn id="22" idx="5"/>
            <a:endCxn id="25" idx="0"/>
          </p:cNvCxnSpPr>
          <p:nvPr/>
        </p:nvCxnSpPr>
        <p:spPr bwMode="auto">
          <a:xfrm>
            <a:off x="4651247" y="5092862"/>
            <a:ext cx="422686" cy="6769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1A7895-D958-4EDA-B34B-6634A22D995C}"/>
              </a:ext>
            </a:extLst>
          </p:cNvPr>
          <p:cNvCxnSpPr>
            <a:cxnSpLocks/>
            <a:stCxn id="26" idx="0"/>
            <a:endCxn id="24" idx="4"/>
          </p:cNvCxnSpPr>
          <p:nvPr/>
        </p:nvCxnSpPr>
        <p:spPr bwMode="auto">
          <a:xfrm flipH="1" flipV="1">
            <a:off x="7303294" y="4220035"/>
            <a:ext cx="292213" cy="8460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5F8DD7-1877-43F8-9CB0-1C042F60E3FA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8369073" y="5285357"/>
            <a:ext cx="458675" cy="27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7B631C7-376E-40A3-ACF2-37C4C85405D8}"/>
              </a:ext>
            </a:extLst>
          </p:cNvPr>
          <p:cNvSpPr/>
          <p:nvPr/>
        </p:nvSpPr>
        <p:spPr bwMode="auto">
          <a:xfrm>
            <a:off x="1802031" y="1486205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Shirt</a:t>
            </a:r>
            <a:endParaRPr lang="en-US" sz="2800" b="1">
              <a:latin typeface="Arial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44C47DA-11C3-40F0-BF12-267740FAFE9B}"/>
              </a:ext>
            </a:extLst>
          </p:cNvPr>
          <p:cNvSpPr/>
          <p:nvPr/>
        </p:nvSpPr>
        <p:spPr bwMode="auto">
          <a:xfrm>
            <a:off x="3373881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Shorts</a:t>
            </a:r>
            <a:endParaRPr lang="en-US" sz="2800" b="1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3B550-6B02-4367-8D31-4086FF0E3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395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B674EF-4189-4B42-9ED9-10F1E36F08B6}"/>
              </a:ext>
            </a:extLst>
          </p:cNvPr>
          <p:cNvSpPr/>
          <p:nvPr/>
        </p:nvSpPr>
        <p:spPr bwMode="auto">
          <a:xfrm>
            <a:off x="3330687" y="467145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Shorts</a:t>
            </a:r>
            <a:endParaRPr lang="en-US" sz="2800" b="1"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Shoes</a:t>
            </a:r>
            <a:endParaRPr lang="en-US" sz="2800" b="1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Tie</a:t>
            </a:r>
            <a:endParaRPr lang="en-US" sz="2800" b="1">
              <a:latin typeface="Arial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B6A669-C493-4FDD-901B-94D2488365F9}"/>
              </a:ext>
            </a:extLst>
          </p:cNvPr>
          <p:cNvCxnSpPr>
            <a:cxnSpLocks/>
            <a:stCxn id="22" idx="3"/>
            <a:endCxn id="23" idx="7"/>
          </p:cNvCxnSpPr>
          <p:nvPr/>
        </p:nvCxnSpPr>
        <p:spPr bwMode="auto">
          <a:xfrm flipH="1">
            <a:off x="3223859" y="5092861"/>
            <a:ext cx="333401" cy="511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18ECC-AAF0-4A48-896A-6C8E5C7532D1}"/>
              </a:ext>
            </a:extLst>
          </p:cNvPr>
          <p:cNvCxnSpPr>
            <a:cxnSpLocks/>
            <a:stCxn id="22" idx="5"/>
            <a:endCxn id="25" idx="0"/>
          </p:cNvCxnSpPr>
          <p:nvPr/>
        </p:nvCxnSpPr>
        <p:spPr bwMode="auto">
          <a:xfrm>
            <a:off x="4651247" y="5092862"/>
            <a:ext cx="422686" cy="6769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44C47DA-11C3-40F0-BF12-267740FAFE9B}"/>
              </a:ext>
            </a:extLst>
          </p:cNvPr>
          <p:cNvSpPr/>
          <p:nvPr/>
        </p:nvSpPr>
        <p:spPr bwMode="auto">
          <a:xfrm>
            <a:off x="1773677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Shorts</a:t>
            </a:r>
            <a:endParaRPr lang="en-US" sz="2800" b="1">
              <a:latin typeface="Arial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1D4D80-2433-4985-A112-C8B8F2CBAEF3}"/>
              </a:ext>
            </a:extLst>
          </p:cNvPr>
          <p:cNvSpPr/>
          <p:nvPr/>
        </p:nvSpPr>
        <p:spPr bwMode="auto">
          <a:xfrm>
            <a:off x="3320809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Tie</a:t>
            </a:r>
            <a:endParaRPr lang="en-US" sz="2800" b="1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EC83C-9B18-4FCD-82F6-40E9A1A67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695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Shoes</a:t>
            </a:r>
            <a:endParaRPr lang="en-US" sz="2800" b="1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Tie</a:t>
            </a:r>
            <a:endParaRPr lang="en-US" sz="2800" b="1">
              <a:latin typeface="Arial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C1D4D80-2433-4985-A112-C8B8F2CBAEF3}"/>
              </a:ext>
            </a:extLst>
          </p:cNvPr>
          <p:cNvSpPr/>
          <p:nvPr/>
        </p:nvSpPr>
        <p:spPr bwMode="auto">
          <a:xfrm>
            <a:off x="1851235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Tie</a:t>
            </a:r>
            <a:endParaRPr lang="en-US" sz="2800" b="1"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99AE22-E650-427A-B6DF-5F39166A2790}"/>
              </a:ext>
            </a:extLst>
          </p:cNvPr>
          <p:cNvSpPr/>
          <p:nvPr/>
        </p:nvSpPr>
        <p:spPr bwMode="auto">
          <a:xfrm>
            <a:off x="3398367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8B682-2E60-4C2A-8572-2F8E057B8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0353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Shoes</a:t>
            </a:r>
            <a:endParaRPr lang="en-US" sz="2800" b="1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699AE22-E650-427A-B6DF-5F39166A2790}"/>
              </a:ext>
            </a:extLst>
          </p:cNvPr>
          <p:cNvSpPr/>
          <p:nvPr/>
        </p:nvSpPr>
        <p:spPr bwMode="auto">
          <a:xfrm>
            <a:off x="1863477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61088-A681-4488-BFD6-F85C719FE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193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Shoes</a:t>
            </a:r>
            <a:endParaRPr lang="en-US" sz="2800" b="1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699AE22-E650-427A-B6DF-5F39166A2790}"/>
              </a:ext>
            </a:extLst>
          </p:cNvPr>
          <p:cNvSpPr/>
          <p:nvPr/>
        </p:nvSpPr>
        <p:spPr bwMode="auto">
          <a:xfrm>
            <a:off x="1863477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70A7AC-2FBA-42F3-BD94-60BA2F0DEBB3}"/>
              </a:ext>
            </a:extLst>
          </p:cNvPr>
          <p:cNvSpPr/>
          <p:nvPr/>
        </p:nvSpPr>
        <p:spPr bwMode="auto">
          <a:xfrm>
            <a:off x="1863477" y="1465605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Shoes</a:t>
            </a:r>
            <a:endParaRPr lang="en-US" sz="2800" b="1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075930-CB1B-46D0-B2C2-0AC5D3291CA3}"/>
              </a:ext>
            </a:extLst>
          </p:cNvPr>
          <p:cNvSpPr/>
          <p:nvPr/>
        </p:nvSpPr>
        <p:spPr bwMode="auto">
          <a:xfrm>
            <a:off x="3410609" y="145879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5554E-DCA9-4965-9890-4606FF40C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080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F075930-CB1B-46D0-B2C2-0AC5D3291CA3}"/>
              </a:ext>
            </a:extLst>
          </p:cNvPr>
          <p:cNvSpPr/>
          <p:nvPr/>
        </p:nvSpPr>
        <p:spPr bwMode="auto">
          <a:xfrm>
            <a:off x="1853949" y="145879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CA223-5ACB-4E75-8013-B787BDD32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894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F075930-CB1B-46D0-B2C2-0AC5D3291CA3}"/>
              </a:ext>
            </a:extLst>
          </p:cNvPr>
          <p:cNvSpPr/>
          <p:nvPr/>
        </p:nvSpPr>
        <p:spPr bwMode="auto">
          <a:xfrm>
            <a:off x="1853949" y="145879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566DB2-DFED-452D-B837-A2D101B25962}"/>
              </a:ext>
            </a:extLst>
          </p:cNvPr>
          <p:cNvSpPr/>
          <p:nvPr/>
        </p:nvSpPr>
        <p:spPr bwMode="auto">
          <a:xfrm>
            <a:off x="1838325" y="145879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7E064-3800-496C-81C2-3DB3FD7E2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226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F075930-CB1B-46D0-B2C2-0AC5D3291CA3}"/>
              </a:ext>
            </a:extLst>
          </p:cNvPr>
          <p:cNvSpPr/>
          <p:nvPr/>
        </p:nvSpPr>
        <p:spPr bwMode="auto">
          <a:xfrm>
            <a:off x="1853949" y="145879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566DB2-DFED-452D-B837-A2D101B25962}"/>
              </a:ext>
            </a:extLst>
          </p:cNvPr>
          <p:cNvSpPr/>
          <p:nvPr/>
        </p:nvSpPr>
        <p:spPr bwMode="auto">
          <a:xfrm>
            <a:off x="1838325" y="145879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B746A-C8B5-4261-8CDE-4E48AA2E2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679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598F-A0A0-476D-90B6-405AD41A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8DE99-9FD4-471A-AB34-579115B4487E}"/>
              </a:ext>
            </a:extLst>
          </p:cNvPr>
          <p:cNvSpPr/>
          <p:nvPr/>
        </p:nvSpPr>
        <p:spPr>
          <a:xfrm>
            <a:off x="2166257" y="1488848"/>
            <a:ext cx="818741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push(queue, all nodes with no incoming edge);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(queue))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 = pop(queue);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push(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totalSortList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node);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(edge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edges)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(edge[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== node)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remove(edge);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push(queue, all nodes with no incoming edge);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(edges))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"graph has cycle"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totalSortList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C1487-780B-4A7D-A63B-3D1BEC77B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71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171616"/>
      </a:dk1>
      <a:lt1>
        <a:srgbClr val="FFFFFF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4234</TotalTime>
  <Words>4371</Words>
  <Application>Microsoft Office PowerPoint</Application>
  <PresentationFormat>Widescreen</PresentationFormat>
  <Paragraphs>2038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Arial</vt:lpstr>
      <vt:lpstr>Calibri</vt:lpstr>
      <vt:lpstr>Cambria Math</vt:lpstr>
      <vt:lpstr>Consolas</vt:lpstr>
      <vt:lpstr>Courier New</vt:lpstr>
      <vt:lpstr>Wingdings</vt:lpstr>
      <vt:lpstr>Office Theme</vt:lpstr>
      <vt:lpstr>Structuri de date și algoritmi Grafuri</vt:lpstr>
      <vt:lpstr>PowerPoint Presentation</vt:lpstr>
      <vt:lpstr>Graf definiție</vt:lpstr>
      <vt:lpstr>Graf orientate vs Graf neorientate</vt:lpstr>
      <vt:lpstr>Graf parțial vs Subgraf </vt:lpstr>
      <vt:lpstr>Grafuri ponderate – Weighted Graphs</vt:lpstr>
      <vt:lpstr>Drumuri - Paths</vt:lpstr>
      <vt:lpstr>Drumuri - Paths</vt:lpstr>
      <vt:lpstr>Graf conex</vt:lpstr>
      <vt:lpstr>Graf complet</vt:lpstr>
      <vt:lpstr>Reprezentarea grafurilor</vt:lpstr>
      <vt:lpstr>Reprezentarea grafurilor – Matrice adiacență</vt:lpstr>
      <vt:lpstr>Reprezentarea grafurilor – Matrice costuri</vt:lpstr>
      <vt:lpstr>Walk matrix</vt:lpstr>
      <vt:lpstr>Walk matrix</vt:lpstr>
      <vt:lpstr>Walk matrix</vt:lpstr>
      <vt:lpstr>Reprezentarea grafurilor – Listă vecini (adiacență)</vt:lpstr>
      <vt:lpstr>Parcurgeri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Complexitate parcurgeri?</vt:lpstr>
      <vt:lpstr>Complexitate parcurgeri?</vt:lpstr>
      <vt:lpstr>Reprezentarea grafurilor – Listă muchii</vt:lpstr>
      <vt:lpstr>Sortarea topologică</vt:lpstr>
      <vt:lpstr>Ordine parțială</vt:lpstr>
      <vt:lpstr>Directed Acyclic Graph</vt:lpstr>
      <vt:lpstr>Sortarea topologică</vt:lpstr>
      <vt:lpstr>Sortarea topologică – Kahn algorithm (1962)</vt:lpstr>
      <vt:lpstr>Sortarea topologică</vt:lpstr>
      <vt:lpstr>Sortarea topologică</vt:lpstr>
      <vt:lpstr>Sortarea topologică</vt:lpstr>
      <vt:lpstr>Sortarea topologică</vt:lpstr>
      <vt:lpstr>Sortarea topologică</vt:lpstr>
      <vt:lpstr>Sortarea topologică</vt:lpstr>
      <vt:lpstr>Sortarea topologică</vt:lpstr>
      <vt:lpstr>Sortarea topologică</vt:lpstr>
      <vt:lpstr>Sortarea topologică</vt:lpstr>
      <vt:lpstr>Sortarea topologică</vt:lpstr>
      <vt:lpstr>Complexitate?</vt:lpstr>
      <vt:lpstr>Complexitate?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2021-03-10T20:10:29Z</dcterms:modified>
</cp:coreProperties>
</file>